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4"/>
  </p:sldMasterIdLst>
  <p:notesMasterIdLst>
    <p:notesMasterId r:id="rId27"/>
  </p:notesMasterIdLst>
  <p:handoutMasterIdLst>
    <p:handoutMasterId r:id="rId28"/>
  </p:handoutMasterIdLst>
  <p:sldIdLst>
    <p:sldId id="2134959435" r:id="rId5"/>
    <p:sldId id="2134959431" r:id="rId6"/>
    <p:sldId id="2134959429" r:id="rId7"/>
    <p:sldId id="2134959406" r:id="rId8"/>
    <p:sldId id="2134959408" r:id="rId9"/>
    <p:sldId id="2134959407" r:id="rId10"/>
    <p:sldId id="2134959432" r:id="rId11"/>
    <p:sldId id="2134959412" r:id="rId12"/>
    <p:sldId id="2134959413" r:id="rId13"/>
    <p:sldId id="2134959414" r:id="rId14"/>
    <p:sldId id="2134959418" r:id="rId15"/>
    <p:sldId id="2134959419" r:id="rId16"/>
    <p:sldId id="2134959437" r:id="rId17"/>
    <p:sldId id="2134959436" r:id="rId18"/>
    <p:sldId id="2134959425" r:id="rId19"/>
    <p:sldId id="2134959428" r:id="rId20"/>
    <p:sldId id="2134959427" r:id="rId21"/>
    <p:sldId id="2134959426" r:id="rId22"/>
    <p:sldId id="2134959423" r:id="rId23"/>
    <p:sldId id="2134959422" r:id="rId24"/>
    <p:sldId id="2134959438" r:id="rId25"/>
    <p:sldId id="2134959434" r:id="rId26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8182FB-6573-90E3-C980-612D1FEA2BFA}" name="Ann Verrydt" initials="AV" userId="S::ann.verrydt@goed.be::53a41340-1f0c-42e5-8cdd-e0e895e02d3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46"/>
    <a:srgbClr val="ADC1CE"/>
    <a:srgbClr val="807F83"/>
    <a:srgbClr val="76AE43"/>
    <a:srgbClr val="AEC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 Neveux" userId="S::alex_aponr.be#ext#@vlaamsapothekersnetwerk.onmicrosoft.com::33ccfeba-6bf7-4931-9311-09c8ef9d3906" providerId="AD" clId="Web-{DA6DFAF9-6DA5-BF61-F15F-2EE54A0FD933}"/>
    <pc:docChg chg="modSld">
      <pc:chgData name="Alex Neveux" userId="S::alex_aponr.be#ext#@vlaamsapothekersnetwerk.onmicrosoft.com::33ccfeba-6bf7-4931-9311-09c8ef9d3906" providerId="AD" clId="Web-{DA6DFAF9-6DA5-BF61-F15F-2EE54A0FD933}" dt="2026-02-24T12:38:43.705" v="152" actId="20577"/>
      <pc:docMkLst>
        <pc:docMk/>
      </pc:docMkLst>
      <pc:sldChg chg="addSp modSp">
        <pc:chgData name="Alex Neveux" userId="S::alex_aponr.be#ext#@vlaamsapothekersnetwerk.onmicrosoft.com::33ccfeba-6bf7-4931-9311-09c8ef9d3906" providerId="AD" clId="Web-{DA6DFAF9-6DA5-BF61-F15F-2EE54A0FD933}" dt="2026-02-24T12:31:02.313" v="36" actId="14100"/>
        <pc:sldMkLst>
          <pc:docMk/>
          <pc:sldMk cId="425631342" sldId="2134959412"/>
        </pc:sldMkLst>
        <pc:spChg chg="add mod">
          <ac:chgData name="Alex Neveux" userId="S::alex_aponr.be#ext#@vlaamsapothekersnetwerk.onmicrosoft.com::33ccfeba-6bf7-4931-9311-09c8ef9d3906" providerId="AD" clId="Web-{DA6DFAF9-6DA5-BF61-F15F-2EE54A0FD933}" dt="2026-02-24T12:31:02.313" v="36" actId="14100"/>
          <ac:spMkLst>
            <pc:docMk/>
            <pc:sldMk cId="425631342" sldId="2134959412"/>
            <ac:spMk id="3" creationId="{4E7293D5-27B3-7DAC-8A33-99B4804EBCD1}"/>
          </ac:spMkLst>
        </pc:spChg>
      </pc:sldChg>
      <pc:sldChg chg="modSp">
        <pc:chgData name="Alex Neveux" userId="S::alex_aponr.be#ext#@vlaamsapothekersnetwerk.onmicrosoft.com::33ccfeba-6bf7-4931-9311-09c8ef9d3906" providerId="AD" clId="Web-{DA6DFAF9-6DA5-BF61-F15F-2EE54A0FD933}" dt="2026-02-24T12:38:43.705" v="152" actId="20577"/>
        <pc:sldMkLst>
          <pc:docMk/>
          <pc:sldMk cId="1460557060" sldId="2134959422"/>
        </pc:sldMkLst>
        <pc:spChg chg="mod">
          <ac:chgData name="Alex Neveux" userId="S::alex_aponr.be#ext#@vlaamsapothekersnetwerk.onmicrosoft.com::33ccfeba-6bf7-4931-9311-09c8ef9d3906" providerId="AD" clId="Web-{DA6DFAF9-6DA5-BF61-F15F-2EE54A0FD933}" dt="2026-02-24T12:38:43.705" v="152" actId="20577"/>
          <ac:spMkLst>
            <pc:docMk/>
            <pc:sldMk cId="1460557060" sldId="2134959422"/>
            <ac:spMk id="3" creationId="{9C364620-255F-5178-5EC3-0F9048E5D1BD}"/>
          </ac:spMkLst>
        </pc:spChg>
      </pc:sldChg>
      <pc:sldChg chg="modSp">
        <pc:chgData name="Alex Neveux" userId="S::alex_aponr.be#ext#@vlaamsapothekersnetwerk.onmicrosoft.com::33ccfeba-6bf7-4931-9311-09c8ef9d3906" providerId="AD" clId="Web-{DA6DFAF9-6DA5-BF61-F15F-2EE54A0FD933}" dt="2026-02-24T12:37:27.654" v="151" actId="20577"/>
        <pc:sldMkLst>
          <pc:docMk/>
          <pc:sldMk cId="1430955836" sldId="2134959423"/>
        </pc:sldMkLst>
        <pc:spChg chg="mod">
          <ac:chgData name="Alex Neveux" userId="S::alex_aponr.be#ext#@vlaamsapothekersnetwerk.onmicrosoft.com::33ccfeba-6bf7-4931-9311-09c8ef9d3906" providerId="AD" clId="Web-{DA6DFAF9-6DA5-BF61-F15F-2EE54A0FD933}" dt="2026-02-24T12:36:40.295" v="145" actId="20577"/>
          <ac:spMkLst>
            <pc:docMk/>
            <pc:sldMk cId="1430955836" sldId="2134959423"/>
            <ac:spMk id="3" creationId="{F8201E6C-6333-AFFB-BB14-F5DF3BC6C7F0}"/>
          </ac:spMkLst>
        </pc:spChg>
        <pc:graphicFrameChg chg="mod modGraphic">
          <ac:chgData name="Alex Neveux" userId="S::alex_aponr.be#ext#@vlaamsapothekersnetwerk.onmicrosoft.com::33ccfeba-6bf7-4931-9311-09c8ef9d3906" providerId="AD" clId="Web-{DA6DFAF9-6DA5-BF61-F15F-2EE54A0FD933}" dt="2026-02-24T12:37:27.654" v="151" actId="20577"/>
          <ac:graphicFrameMkLst>
            <pc:docMk/>
            <pc:sldMk cId="1430955836" sldId="2134959423"/>
            <ac:graphicFrameMk id="7" creationId="{EA3B3089-C05C-3590-5E4D-51858385957F}"/>
          </ac:graphicFrameMkLst>
        </pc:graphicFrameChg>
      </pc:sldChg>
    </pc:docChg>
  </pc:docChgLst>
  <pc:docChgLst>
    <pc:chgData name="Alex Neveux" userId="S::alex_aponr.be#ext#@vlaamsapothekersnetwerk.onmicrosoft.com::33ccfeba-6bf7-4931-9311-09c8ef9d3906" providerId="AD" clId="Web-{2EEB9A97-73DC-8866-6520-29271346D771}"/>
    <pc:docChg chg="modSld">
      <pc:chgData name="Alex Neveux" userId="S::alex_aponr.be#ext#@vlaamsapothekersnetwerk.onmicrosoft.com::33ccfeba-6bf7-4931-9311-09c8ef9d3906" providerId="AD" clId="Web-{2EEB9A97-73DC-8866-6520-29271346D771}" dt="2026-04-08T08:28:54.196" v="2" actId="20577"/>
      <pc:docMkLst>
        <pc:docMk/>
      </pc:docMkLst>
      <pc:sldChg chg="modSp">
        <pc:chgData name="Alex Neveux" userId="S::alex_aponr.be#ext#@vlaamsapothekersnetwerk.onmicrosoft.com::33ccfeba-6bf7-4931-9311-09c8ef9d3906" providerId="AD" clId="Web-{2EEB9A97-73DC-8866-6520-29271346D771}" dt="2026-04-08T08:28:54.196" v="2" actId="20577"/>
        <pc:sldMkLst>
          <pc:docMk/>
          <pc:sldMk cId="211426558" sldId="2134959407"/>
        </pc:sldMkLst>
        <pc:graphicFrameChg chg="modGraphic">
          <ac:chgData name="Alex Neveux" userId="S::alex_aponr.be#ext#@vlaamsapothekersnetwerk.onmicrosoft.com::33ccfeba-6bf7-4931-9311-09c8ef9d3906" providerId="AD" clId="Web-{2EEB9A97-73DC-8866-6520-29271346D771}" dt="2026-04-08T08:28:54.196" v="2" actId="20577"/>
          <ac:graphicFrameMkLst>
            <pc:docMk/>
            <pc:sldMk cId="211426558" sldId="2134959407"/>
            <ac:graphicFrameMk id="4" creationId="{FFB88A70-02D3-DC42-73B1-ABB9F49BCEC9}"/>
          </ac:graphicFrameMkLst>
        </pc:graphicFrameChg>
      </pc:sldChg>
    </pc:docChg>
  </pc:docChgLst>
  <pc:docChgLst>
    <pc:chgData name="Alex Neveux" userId="S::alex_aponr.be#ext#@vlaamsapothekersnetwerk.onmicrosoft.com::33ccfeba-6bf7-4931-9311-09c8ef9d3906" providerId="AD" clId="Web-{2A2A0E08-166C-09C0-230F-593DA7D08139}"/>
    <pc:docChg chg="modSld">
      <pc:chgData name="Alex Neveux" userId="S::alex_aponr.be#ext#@vlaamsapothekersnetwerk.onmicrosoft.com::33ccfeba-6bf7-4931-9311-09c8ef9d3906" providerId="AD" clId="Web-{2A2A0E08-166C-09C0-230F-593DA7D08139}" dt="2026-02-24T07:08:25.204" v="83" actId="20577"/>
      <pc:docMkLst>
        <pc:docMk/>
      </pc:docMkLst>
      <pc:sldChg chg="modSp">
        <pc:chgData name="Alex Neveux" userId="S::alex_aponr.be#ext#@vlaamsapothekersnetwerk.onmicrosoft.com::33ccfeba-6bf7-4931-9311-09c8ef9d3906" providerId="AD" clId="Web-{2A2A0E08-166C-09C0-230F-593DA7D08139}" dt="2026-02-24T06:51:37.421" v="32" actId="20577"/>
        <pc:sldMkLst>
          <pc:docMk/>
          <pc:sldMk cId="1054217619" sldId="2134959406"/>
        </pc:sldMkLst>
        <pc:graphicFrameChg chg="modGraphic">
          <ac:chgData name="Alex Neveux" userId="S::alex_aponr.be#ext#@vlaamsapothekersnetwerk.onmicrosoft.com::33ccfeba-6bf7-4931-9311-09c8ef9d3906" providerId="AD" clId="Web-{2A2A0E08-166C-09C0-230F-593DA7D08139}" dt="2026-02-24T06:51:37.421" v="32" actId="20577"/>
          <ac:graphicFrameMkLst>
            <pc:docMk/>
            <pc:sldMk cId="1054217619" sldId="2134959406"/>
            <ac:graphicFrameMk id="4" creationId="{6103D101-675C-FF91-91B1-BAB76CA2795A}"/>
          </ac:graphicFrameMkLst>
        </pc:graphicFrameChg>
      </pc:sldChg>
      <pc:sldChg chg="modSp">
        <pc:chgData name="Alex Neveux" userId="S::alex_aponr.be#ext#@vlaamsapothekersnetwerk.onmicrosoft.com::33ccfeba-6bf7-4931-9311-09c8ef9d3906" providerId="AD" clId="Web-{2A2A0E08-166C-09C0-230F-593DA7D08139}" dt="2026-02-24T06:53:47.378" v="38" actId="20577"/>
        <pc:sldMkLst>
          <pc:docMk/>
          <pc:sldMk cId="211426558" sldId="2134959407"/>
        </pc:sldMkLst>
        <pc:graphicFrameChg chg="modGraphic">
          <ac:chgData name="Alex Neveux" userId="S::alex_aponr.be#ext#@vlaamsapothekersnetwerk.onmicrosoft.com::33ccfeba-6bf7-4931-9311-09c8ef9d3906" providerId="AD" clId="Web-{2A2A0E08-166C-09C0-230F-593DA7D08139}" dt="2026-02-24T06:53:47.378" v="38" actId="20577"/>
          <ac:graphicFrameMkLst>
            <pc:docMk/>
            <pc:sldMk cId="211426558" sldId="2134959407"/>
            <ac:graphicFrameMk id="4" creationId="{FFB88A70-02D3-DC42-73B1-ABB9F49BCEC9}"/>
          </ac:graphicFrameMkLst>
        </pc:graphicFrameChg>
      </pc:sldChg>
      <pc:sldChg chg="modSp">
        <pc:chgData name="Alex Neveux" userId="S::alex_aponr.be#ext#@vlaamsapothekersnetwerk.onmicrosoft.com::33ccfeba-6bf7-4931-9311-09c8ef9d3906" providerId="AD" clId="Web-{2A2A0E08-166C-09C0-230F-593DA7D08139}" dt="2026-02-24T06:55:13.599" v="77" actId="20577"/>
        <pc:sldMkLst>
          <pc:docMk/>
          <pc:sldMk cId="4244657851" sldId="2134959414"/>
        </pc:sldMkLst>
        <pc:spChg chg="mod">
          <ac:chgData name="Alex Neveux" userId="S::alex_aponr.be#ext#@vlaamsapothekersnetwerk.onmicrosoft.com::33ccfeba-6bf7-4931-9311-09c8ef9d3906" providerId="AD" clId="Web-{2A2A0E08-166C-09C0-230F-593DA7D08139}" dt="2026-02-24T06:55:13.599" v="77" actId="20577"/>
          <ac:spMkLst>
            <pc:docMk/>
            <pc:sldMk cId="4244657851" sldId="2134959414"/>
            <ac:spMk id="3" creationId="{909FAF9E-2B08-9F4A-C38A-769A59556F2C}"/>
          </ac:spMkLst>
        </pc:spChg>
      </pc:sldChg>
      <pc:sldChg chg="modSp">
        <pc:chgData name="Alex Neveux" userId="S::alex_aponr.be#ext#@vlaamsapothekersnetwerk.onmicrosoft.com::33ccfeba-6bf7-4931-9311-09c8ef9d3906" providerId="AD" clId="Web-{2A2A0E08-166C-09C0-230F-593DA7D08139}" dt="2026-02-24T07:08:25.204" v="83" actId="20577"/>
        <pc:sldMkLst>
          <pc:docMk/>
          <pc:sldMk cId="3276967063" sldId="2134959418"/>
        </pc:sldMkLst>
        <pc:spChg chg="mod">
          <ac:chgData name="Alex Neveux" userId="S::alex_aponr.be#ext#@vlaamsapothekersnetwerk.onmicrosoft.com::33ccfeba-6bf7-4931-9311-09c8ef9d3906" providerId="AD" clId="Web-{2A2A0E08-166C-09C0-230F-593DA7D08139}" dt="2026-02-24T07:08:25.204" v="83" actId="20577"/>
          <ac:spMkLst>
            <pc:docMk/>
            <pc:sldMk cId="3276967063" sldId="2134959418"/>
            <ac:spMk id="3" creationId="{3572D54C-F3D2-3EC1-0D90-3697781F1E85}"/>
          </ac:spMkLst>
        </pc:spChg>
      </pc:sldChg>
    </pc:docChg>
  </pc:docChgLst>
</pc:chgInfo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vlaamsapothekersnetwerk.be/sites/default/files/2024-10/Fiche-13-KB-2009-Verplichte-geneesmiddelen.pdf" TargetMode="Externa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s://vlaamsapothekersnetwerk.be/sites/default/files/2024-10/Fiche-13-KB-2009-Verplichte-geneesmiddelen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F34E53-37C1-489E-BCF0-FC7A609FE30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E867EA12-DE67-4F03-BEC6-CC6452369897}">
      <dgm:prSet phldrT="[Tekst]" phldr="0"/>
      <dgm:spPr>
        <a:solidFill>
          <a:srgbClr val="007146"/>
        </a:solidFill>
        <a:ln>
          <a:noFill/>
        </a:ln>
      </dgm:spPr>
      <dgm:t>
        <a:bodyPr/>
        <a:lstStyle/>
        <a:p>
          <a:r>
            <a:rPr lang="nl-B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handvaten geven om problemen te identificeren</a:t>
          </a:r>
        </a:p>
      </dgm:t>
    </dgm:pt>
    <dgm:pt modelId="{8F5EC914-3647-4016-A862-A39174AB207F}" type="parTrans" cxnId="{16525AFC-77DC-4073-8BF6-2E55DBDB0285}">
      <dgm:prSet/>
      <dgm:spPr/>
      <dgm:t>
        <a:bodyPr/>
        <a:lstStyle/>
        <a:p>
          <a:endParaRPr lang="nl-BE"/>
        </a:p>
      </dgm:t>
    </dgm:pt>
    <dgm:pt modelId="{CC39A273-749F-43A6-8F81-469F44408CEC}" type="sibTrans" cxnId="{16525AFC-77DC-4073-8BF6-2E55DBDB0285}">
      <dgm:prSet/>
      <dgm:spPr/>
      <dgm:t>
        <a:bodyPr/>
        <a:lstStyle/>
        <a:p>
          <a:endParaRPr lang="nl-BE"/>
        </a:p>
      </dgm:t>
    </dgm:pt>
    <dgm:pt modelId="{E7FED511-2AAB-43F5-B6B3-8989889EE90A}">
      <dgm:prSet phldrT="[Tekst]" phldr="0"/>
      <dgm:spPr>
        <a:solidFill>
          <a:srgbClr val="007146"/>
        </a:solidFill>
        <a:ln>
          <a:noFill/>
        </a:ln>
      </dgm:spPr>
      <dgm:t>
        <a:bodyPr/>
        <a:lstStyle/>
        <a:p>
          <a:r>
            <a:rPr lang="nl-B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samen oplossingen zoeken</a:t>
          </a:r>
        </a:p>
      </dgm:t>
    </dgm:pt>
    <dgm:pt modelId="{D55DD9D0-0D95-4023-8387-915F383DB3B7}" type="parTrans" cxnId="{9967F6C1-1D71-45FF-8445-A01CFBA2C16C}">
      <dgm:prSet/>
      <dgm:spPr/>
      <dgm:t>
        <a:bodyPr/>
        <a:lstStyle/>
        <a:p>
          <a:endParaRPr lang="nl-BE"/>
        </a:p>
      </dgm:t>
    </dgm:pt>
    <dgm:pt modelId="{745705EC-9958-4427-ACBB-174BEE453875}" type="sibTrans" cxnId="{9967F6C1-1D71-45FF-8445-A01CFBA2C16C}">
      <dgm:prSet/>
      <dgm:spPr/>
      <dgm:t>
        <a:bodyPr/>
        <a:lstStyle/>
        <a:p>
          <a:endParaRPr lang="nl-BE"/>
        </a:p>
      </dgm:t>
    </dgm:pt>
    <dgm:pt modelId="{947F907F-8F13-488C-A852-8F4AE29E6D43}">
      <dgm:prSet phldrT="[Tekst]" phldr="0"/>
      <dgm:spPr>
        <a:solidFill>
          <a:srgbClr val="007146"/>
        </a:solidFill>
        <a:ln>
          <a:noFill/>
        </a:ln>
      </dgm:spPr>
      <dgm:t>
        <a:bodyPr/>
        <a:lstStyle/>
        <a:p>
          <a:pPr rtl="0"/>
          <a:r>
            <a:rPr lang="nl-BE">
              <a:latin typeface="Open Sans"/>
              <a:ea typeface="Open Sans"/>
              <a:cs typeface="Open Sans"/>
            </a:rPr>
            <a:t>Concrete afspraken: samenwerking en zorg voor palliatieve patiënten verbeteren</a:t>
          </a:r>
        </a:p>
      </dgm:t>
    </dgm:pt>
    <dgm:pt modelId="{B3B622E2-DA3E-4413-99F5-71A8643D8BF2}" type="parTrans" cxnId="{2A39AA18-C3D2-4525-B817-74FBFEA57636}">
      <dgm:prSet/>
      <dgm:spPr/>
      <dgm:t>
        <a:bodyPr/>
        <a:lstStyle/>
        <a:p>
          <a:endParaRPr lang="nl-BE"/>
        </a:p>
      </dgm:t>
    </dgm:pt>
    <dgm:pt modelId="{0D6DF749-B77D-4D14-84EB-37E6D1A101EA}" type="sibTrans" cxnId="{2A39AA18-C3D2-4525-B817-74FBFEA57636}">
      <dgm:prSet/>
      <dgm:spPr/>
      <dgm:t>
        <a:bodyPr/>
        <a:lstStyle/>
        <a:p>
          <a:endParaRPr lang="nl-BE"/>
        </a:p>
      </dgm:t>
    </dgm:pt>
    <dgm:pt modelId="{650CEEDE-DA86-4376-8EB0-067F93D11269}">
      <dgm:prSet phldr="0"/>
      <dgm:spPr>
        <a:solidFill>
          <a:srgbClr val="007146"/>
        </a:solidFill>
        <a:ln>
          <a:noFill/>
        </a:ln>
      </dgm:spPr>
      <dgm:t>
        <a:bodyPr/>
        <a:lstStyle/>
        <a:p>
          <a:pPr rtl="0"/>
          <a:r>
            <a:rPr lang="nl-BE">
              <a:latin typeface="Open Sans"/>
              <a:ea typeface="Open Sans"/>
              <a:cs typeface="Open Sans"/>
            </a:rPr>
            <a:t>Inventaris lokale knelpunten</a:t>
          </a:r>
        </a:p>
      </dgm:t>
    </dgm:pt>
    <dgm:pt modelId="{E35CA1C1-F36A-4D25-B532-D706E6CE8D5F}" type="parTrans" cxnId="{E6D1F498-7B70-4A53-975B-BDF81189001F}">
      <dgm:prSet/>
      <dgm:spPr/>
      <dgm:t>
        <a:bodyPr/>
        <a:lstStyle/>
        <a:p>
          <a:endParaRPr lang="en-GB"/>
        </a:p>
      </dgm:t>
    </dgm:pt>
    <dgm:pt modelId="{AFD87B96-6CD1-4621-B07D-73A234B2C192}" type="sibTrans" cxnId="{E6D1F498-7B70-4A53-975B-BDF81189001F}">
      <dgm:prSet/>
      <dgm:spPr/>
      <dgm:t>
        <a:bodyPr/>
        <a:lstStyle/>
        <a:p>
          <a:endParaRPr lang="en-GB"/>
        </a:p>
      </dgm:t>
    </dgm:pt>
    <dgm:pt modelId="{992E8B4A-E45E-4DB2-AE3C-8620F195406F}" type="pres">
      <dgm:prSet presAssocID="{4EF34E53-37C1-489E-BCF0-FC7A609FE308}" presName="Name0" presStyleCnt="0">
        <dgm:presLayoutVars>
          <dgm:dir/>
          <dgm:animLvl val="lvl"/>
          <dgm:resizeHandles val="exact"/>
        </dgm:presLayoutVars>
      </dgm:prSet>
      <dgm:spPr/>
    </dgm:pt>
    <dgm:pt modelId="{D103C7E0-3F3D-4CBE-AD23-FC38C514009A}" type="pres">
      <dgm:prSet presAssocID="{E867EA12-DE67-4F03-BEC6-CC6452369897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DBDE8C3-E83F-4696-A084-E2A4B276242F}" type="pres">
      <dgm:prSet presAssocID="{CC39A273-749F-43A6-8F81-469F44408CEC}" presName="parTxOnlySpace" presStyleCnt="0"/>
      <dgm:spPr/>
    </dgm:pt>
    <dgm:pt modelId="{AEC84554-9293-4C32-91E6-6CA97002A0C8}" type="pres">
      <dgm:prSet presAssocID="{650CEEDE-DA86-4376-8EB0-067F93D1126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F9C90AC-37A8-443D-895B-15D9AF7B8B5A}" type="pres">
      <dgm:prSet presAssocID="{AFD87B96-6CD1-4621-B07D-73A234B2C192}" presName="parTxOnlySpace" presStyleCnt="0"/>
      <dgm:spPr/>
    </dgm:pt>
    <dgm:pt modelId="{F0D9D513-D1E2-4EC4-B7D8-AC9A4B3B13E4}" type="pres">
      <dgm:prSet presAssocID="{E7FED511-2AAB-43F5-B6B3-8989889EE90A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375F93A-0B2E-4042-85F5-E653722950BB}" type="pres">
      <dgm:prSet presAssocID="{745705EC-9958-4427-ACBB-174BEE453875}" presName="parTxOnlySpace" presStyleCnt="0"/>
      <dgm:spPr/>
    </dgm:pt>
    <dgm:pt modelId="{32F32952-BD32-4A66-BD1F-ED855D5877A7}" type="pres">
      <dgm:prSet presAssocID="{947F907F-8F13-488C-A852-8F4AE29E6D43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A39AA18-C3D2-4525-B817-74FBFEA57636}" srcId="{4EF34E53-37C1-489E-BCF0-FC7A609FE308}" destId="{947F907F-8F13-488C-A852-8F4AE29E6D43}" srcOrd="3" destOrd="0" parTransId="{B3B622E2-DA3E-4413-99F5-71A8643D8BF2}" sibTransId="{0D6DF749-B77D-4D14-84EB-37E6D1A101EA}"/>
    <dgm:cxn modelId="{348E863D-5350-497D-BFC9-47FC285DB75F}" type="presOf" srcId="{E7FED511-2AAB-43F5-B6B3-8989889EE90A}" destId="{F0D9D513-D1E2-4EC4-B7D8-AC9A4B3B13E4}" srcOrd="0" destOrd="0" presId="urn:microsoft.com/office/officeart/2005/8/layout/chevron1"/>
    <dgm:cxn modelId="{FEAD0A80-3A3A-480B-A408-4A422C675895}" type="presOf" srcId="{E867EA12-DE67-4F03-BEC6-CC6452369897}" destId="{D103C7E0-3F3D-4CBE-AD23-FC38C514009A}" srcOrd="0" destOrd="0" presId="urn:microsoft.com/office/officeart/2005/8/layout/chevron1"/>
    <dgm:cxn modelId="{E6D1F498-7B70-4A53-975B-BDF81189001F}" srcId="{4EF34E53-37C1-489E-BCF0-FC7A609FE308}" destId="{650CEEDE-DA86-4376-8EB0-067F93D11269}" srcOrd="1" destOrd="0" parTransId="{E35CA1C1-F36A-4D25-B532-D706E6CE8D5F}" sibTransId="{AFD87B96-6CD1-4621-B07D-73A234B2C192}"/>
    <dgm:cxn modelId="{9CB253AD-0566-4A9F-B240-53C88552048B}" type="presOf" srcId="{650CEEDE-DA86-4376-8EB0-067F93D11269}" destId="{AEC84554-9293-4C32-91E6-6CA97002A0C8}" srcOrd="0" destOrd="0" presId="urn:microsoft.com/office/officeart/2005/8/layout/chevron1"/>
    <dgm:cxn modelId="{9967F6C1-1D71-45FF-8445-A01CFBA2C16C}" srcId="{4EF34E53-37C1-489E-BCF0-FC7A609FE308}" destId="{E7FED511-2AAB-43F5-B6B3-8989889EE90A}" srcOrd="2" destOrd="0" parTransId="{D55DD9D0-0D95-4023-8387-915F383DB3B7}" sibTransId="{745705EC-9958-4427-ACBB-174BEE453875}"/>
    <dgm:cxn modelId="{9A2AF9CF-B1EA-40A5-944E-8BEB5057803C}" type="presOf" srcId="{947F907F-8F13-488C-A852-8F4AE29E6D43}" destId="{32F32952-BD32-4A66-BD1F-ED855D5877A7}" srcOrd="0" destOrd="0" presId="urn:microsoft.com/office/officeart/2005/8/layout/chevron1"/>
    <dgm:cxn modelId="{16525AFC-77DC-4073-8BF6-2E55DBDB0285}" srcId="{4EF34E53-37C1-489E-BCF0-FC7A609FE308}" destId="{E867EA12-DE67-4F03-BEC6-CC6452369897}" srcOrd="0" destOrd="0" parTransId="{8F5EC914-3647-4016-A862-A39174AB207F}" sibTransId="{CC39A273-749F-43A6-8F81-469F44408CEC}"/>
    <dgm:cxn modelId="{593C08FF-AC2A-45E6-B008-BFE32833B6D6}" type="presOf" srcId="{4EF34E53-37C1-489E-BCF0-FC7A609FE308}" destId="{992E8B4A-E45E-4DB2-AE3C-8620F195406F}" srcOrd="0" destOrd="0" presId="urn:microsoft.com/office/officeart/2005/8/layout/chevron1"/>
    <dgm:cxn modelId="{25E51082-1CBC-4B75-83F1-935A802ABE40}" type="presParOf" srcId="{992E8B4A-E45E-4DB2-AE3C-8620F195406F}" destId="{D103C7E0-3F3D-4CBE-AD23-FC38C514009A}" srcOrd="0" destOrd="0" presId="urn:microsoft.com/office/officeart/2005/8/layout/chevron1"/>
    <dgm:cxn modelId="{BF92E42D-3095-4135-88FF-CB20FE33390D}" type="presParOf" srcId="{992E8B4A-E45E-4DB2-AE3C-8620F195406F}" destId="{8DBDE8C3-E83F-4696-A084-E2A4B276242F}" srcOrd="1" destOrd="0" presId="urn:microsoft.com/office/officeart/2005/8/layout/chevron1"/>
    <dgm:cxn modelId="{256062E8-8FA9-40DB-9D81-74A2385C07E7}" type="presParOf" srcId="{992E8B4A-E45E-4DB2-AE3C-8620F195406F}" destId="{AEC84554-9293-4C32-91E6-6CA97002A0C8}" srcOrd="2" destOrd="0" presId="urn:microsoft.com/office/officeart/2005/8/layout/chevron1"/>
    <dgm:cxn modelId="{6AC813BD-8CA6-4074-B810-C3F4A407C754}" type="presParOf" srcId="{992E8B4A-E45E-4DB2-AE3C-8620F195406F}" destId="{FF9C90AC-37A8-443D-895B-15D9AF7B8B5A}" srcOrd="3" destOrd="0" presId="urn:microsoft.com/office/officeart/2005/8/layout/chevron1"/>
    <dgm:cxn modelId="{10C7F6BA-E576-456E-9975-EA300F178563}" type="presParOf" srcId="{992E8B4A-E45E-4DB2-AE3C-8620F195406F}" destId="{F0D9D513-D1E2-4EC4-B7D8-AC9A4B3B13E4}" srcOrd="4" destOrd="0" presId="urn:microsoft.com/office/officeart/2005/8/layout/chevron1"/>
    <dgm:cxn modelId="{F812D7B2-3352-453B-8F3F-465878573001}" type="presParOf" srcId="{992E8B4A-E45E-4DB2-AE3C-8620F195406F}" destId="{6375F93A-0B2E-4042-85F5-E653722950BB}" srcOrd="5" destOrd="0" presId="urn:microsoft.com/office/officeart/2005/8/layout/chevron1"/>
    <dgm:cxn modelId="{89023F41-7C97-4998-B7CE-1972C9975181}" type="presParOf" srcId="{992E8B4A-E45E-4DB2-AE3C-8620F195406F}" destId="{32F32952-BD32-4A66-BD1F-ED855D5877A7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1836E1-B32D-485A-811A-B13A774987D1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DA0F2BA5-7AF0-4D69-95D6-CBA15679F918}">
      <dgm:prSet phldrT="[Tekst]" phldr="0"/>
      <dgm:spPr>
        <a:solidFill>
          <a:schemeClr val="tx1">
            <a:lumMod val="50000"/>
          </a:schemeClr>
        </a:solidFill>
      </dgm:spPr>
      <dgm:t>
        <a:bodyPr/>
        <a:lstStyle/>
        <a:p>
          <a:r>
            <a:rPr lang="nl-B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kringwerking</a:t>
          </a:r>
        </a:p>
      </dgm:t>
    </dgm:pt>
    <dgm:pt modelId="{DA29FF16-E273-4A49-B14A-4C06B3E3DFA0}" type="parTrans" cxnId="{F16A6362-8F89-427D-B208-6F5CFF662FE0}">
      <dgm:prSet/>
      <dgm:spPr/>
      <dgm:t>
        <a:bodyPr/>
        <a:lstStyle/>
        <a:p>
          <a:endParaRPr lang="nl-BE"/>
        </a:p>
      </dgm:t>
    </dgm:pt>
    <dgm:pt modelId="{50501A05-0C68-4DF4-A900-6398D3F3C0C9}" type="sibTrans" cxnId="{F16A6362-8F89-427D-B208-6F5CFF662FE0}">
      <dgm:prSet/>
      <dgm:spPr/>
      <dgm:t>
        <a:bodyPr/>
        <a:lstStyle/>
        <a:p>
          <a:endParaRPr lang="nl-BE"/>
        </a:p>
      </dgm:t>
    </dgm:pt>
    <dgm:pt modelId="{B79C2CDE-C828-4C11-A263-19DE4635C7D1}">
      <dgm:prSet phldrT="[Tekst]" phldr="0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nl-B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apothekers</a:t>
          </a:r>
        </a:p>
      </dgm:t>
    </dgm:pt>
    <dgm:pt modelId="{C52F1105-A41E-4D7B-9589-7B4B69F905B0}" type="parTrans" cxnId="{1C3DA199-E113-408E-9F90-5D57E9890AC9}">
      <dgm:prSet/>
      <dgm:spPr/>
      <dgm:t>
        <a:bodyPr/>
        <a:lstStyle/>
        <a:p>
          <a:endParaRPr lang="nl-BE"/>
        </a:p>
      </dgm:t>
    </dgm:pt>
    <dgm:pt modelId="{07640DAD-4F24-41F8-8062-D8CC7C4B6974}" type="sibTrans" cxnId="{1C3DA199-E113-408E-9F90-5D57E9890AC9}">
      <dgm:prSet/>
      <dgm:spPr/>
      <dgm:t>
        <a:bodyPr/>
        <a:lstStyle/>
        <a:p>
          <a:endParaRPr lang="nl-BE"/>
        </a:p>
      </dgm:t>
    </dgm:pt>
    <dgm:pt modelId="{9ED910FA-C18D-4ADE-9196-D356ECFC2408}">
      <dgm:prSet phldrT="[Tekst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nl-B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palliatieve zorg</a:t>
          </a:r>
        </a:p>
      </dgm:t>
    </dgm:pt>
    <dgm:pt modelId="{BC34AFE3-A868-42DA-B881-575C97645CF8}" type="parTrans" cxnId="{3734B02A-1846-475F-96F0-608B4ECCDBA8}">
      <dgm:prSet/>
      <dgm:spPr/>
      <dgm:t>
        <a:bodyPr/>
        <a:lstStyle/>
        <a:p>
          <a:endParaRPr lang="nl-BE"/>
        </a:p>
      </dgm:t>
    </dgm:pt>
    <dgm:pt modelId="{31DB972B-5AE2-4DB6-9D3F-641CE641BEC6}" type="sibTrans" cxnId="{3734B02A-1846-475F-96F0-608B4ECCDBA8}">
      <dgm:prSet/>
      <dgm:spPr/>
      <dgm:t>
        <a:bodyPr/>
        <a:lstStyle/>
        <a:p>
          <a:endParaRPr lang="nl-BE"/>
        </a:p>
      </dgm:t>
    </dgm:pt>
    <dgm:pt modelId="{0E162053-DE08-465C-A84E-388159FF06BF}" type="pres">
      <dgm:prSet presAssocID="{5E1836E1-B32D-485A-811A-B13A774987D1}" presName="Name0" presStyleCnt="0">
        <dgm:presLayoutVars>
          <dgm:chMax val="7"/>
          <dgm:resizeHandles val="exact"/>
        </dgm:presLayoutVars>
      </dgm:prSet>
      <dgm:spPr/>
    </dgm:pt>
    <dgm:pt modelId="{5480BC78-1C25-4131-A736-148A02D3E998}" type="pres">
      <dgm:prSet presAssocID="{5E1836E1-B32D-485A-811A-B13A774987D1}" presName="comp1" presStyleCnt="0"/>
      <dgm:spPr/>
    </dgm:pt>
    <dgm:pt modelId="{FFED396F-FA7A-4084-9F69-D6AB95EFB3C8}" type="pres">
      <dgm:prSet presAssocID="{5E1836E1-B32D-485A-811A-B13A774987D1}" presName="circle1" presStyleLbl="node1" presStyleIdx="0" presStyleCnt="3"/>
      <dgm:spPr/>
    </dgm:pt>
    <dgm:pt modelId="{9E1BB4BF-863A-4DC8-B918-8269921C3407}" type="pres">
      <dgm:prSet presAssocID="{5E1836E1-B32D-485A-811A-B13A774987D1}" presName="c1text" presStyleLbl="node1" presStyleIdx="0" presStyleCnt="3">
        <dgm:presLayoutVars>
          <dgm:bulletEnabled val="1"/>
        </dgm:presLayoutVars>
      </dgm:prSet>
      <dgm:spPr/>
    </dgm:pt>
    <dgm:pt modelId="{FA61C01F-D360-4E1A-9B7E-FC037A7818FB}" type="pres">
      <dgm:prSet presAssocID="{5E1836E1-B32D-485A-811A-B13A774987D1}" presName="comp2" presStyleCnt="0"/>
      <dgm:spPr/>
    </dgm:pt>
    <dgm:pt modelId="{36F4F8A3-C807-4637-96BC-4C2689DFCFE1}" type="pres">
      <dgm:prSet presAssocID="{5E1836E1-B32D-485A-811A-B13A774987D1}" presName="circle2" presStyleLbl="node1" presStyleIdx="1" presStyleCnt="3"/>
      <dgm:spPr/>
    </dgm:pt>
    <dgm:pt modelId="{80A16BB1-A9AC-4C5E-B201-39715364C270}" type="pres">
      <dgm:prSet presAssocID="{5E1836E1-B32D-485A-811A-B13A774987D1}" presName="c2text" presStyleLbl="node1" presStyleIdx="1" presStyleCnt="3">
        <dgm:presLayoutVars>
          <dgm:bulletEnabled val="1"/>
        </dgm:presLayoutVars>
      </dgm:prSet>
      <dgm:spPr/>
    </dgm:pt>
    <dgm:pt modelId="{990C453F-DF01-4A78-BB89-474D48E5A3B6}" type="pres">
      <dgm:prSet presAssocID="{5E1836E1-B32D-485A-811A-B13A774987D1}" presName="comp3" presStyleCnt="0"/>
      <dgm:spPr/>
    </dgm:pt>
    <dgm:pt modelId="{C4EEA422-EEAA-44D0-AAB8-14FA6850EC27}" type="pres">
      <dgm:prSet presAssocID="{5E1836E1-B32D-485A-811A-B13A774987D1}" presName="circle3" presStyleLbl="node1" presStyleIdx="2" presStyleCnt="3"/>
      <dgm:spPr/>
    </dgm:pt>
    <dgm:pt modelId="{D05C0249-7DA8-49FC-AFAF-55DB21AAB18C}" type="pres">
      <dgm:prSet presAssocID="{5E1836E1-B32D-485A-811A-B13A774987D1}" presName="c3text" presStyleLbl="node1" presStyleIdx="2" presStyleCnt="3">
        <dgm:presLayoutVars>
          <dgm:bulletEnabled val="1"/>
        </dgm:presLayoutVars>
      </dgm:prSet>
      <dgm:spPr/>
    </dgm:pt>
  </dgm:ptLst>
  <dgm:cxnLst>
    <dgm:cxn modelId="{3734B02A-1846-475F-96F0-608B4ECCDBA8}" srcId="{5E1836E1-B32D-485A-811A-B13A774987D1}" destId="{9ED910FA-C18D-4ADE-9196-D356ECFC2408}" srcOrd="2" destOrd="0" parTransId="{BC34AFE3-A868-42DA-B881-575C97645CF8}" sibTransId="{31DB972B-5AE2-4DB6-9D3F-641CE641BEC6}"/>
    <dgm:cxn modelId="{EDC35A3A-DD60-4C05-86DB-A70B963049C1}" type="presOf" srcId="{9ED910FA-C18D-4ADE-9196-D356ECFC2408}" destId="{D05C0249-7DA8-49FC-AFAF-55DB21AAB18C}" srcOrd="1" destOrd="0" presId="urn:microsoft.com/office/officeart/2005/8/layout/venn2"/>
    <dgm:cxn modelId="{F16A6362-8F89-427D-B208-6F5CFF662FE0}" srcId="{5E1836E1-B32D-485A-811A-B13A774987D1}" destId="{DA0F2BA5-7AF0-4D69-95D6-CBA15679F918}" srcOrd="0" destOrd="0" parTransId="{DA29FF16-E273-4A49-B14A-4C06B3E3DFA0}" sibTransId="{50501A05-0C68-4DF4-A900-6398D3F3C0C9}"/>
    <dgm:cxn modelId="{699AA142-F670-45E2-BA32-38F8402D7E96}" type="presOf" srcId="{DA0F2BA5-7AF0-4D69-95D6-CBA15679F918}" destId="{9E1BB4BF-863A-4DC8-B918-8269921C3407}" srcOrd="1" destOrd="0" presId="urn:microsoft.com/office/officeart/2005/8/layout/venn2"/>
    <dgm:cxn modelId="{F0E36058-4E94-47FC-9C15-B8798FD1564A}" type="presOf" srcId="{9ED910FA-C18D-4ADE-9196-D356ECFC2408}" destId="{C4EEA422-EEAA-44D0-AAB8-14FA6850EC27}" srcOrd="0" destOrd="0" presId="urn:microsoft.com/office/officeart/2005/8/layout/venn2"/>
    <dgm:cxn modelId="{E1A7007F-F467-4731-9481-CF3044B55F26}" type="presOf" srcId="{B79C2CDE-C828-4C11-A263-19DE4635C7D1}" destId="{36F4F8A3-C807-4637-96BC-4C2689DFCFE1}" srcOrd="0" destOrd="0" presId="urn:microsoft.com/office/officeart/2005/8/layout/venn2"/>
    <dgm:cxn modelId="{1C3DA199-E113-408E-9F90-5D57E9890AC9}" srcId="{5E1836E1-B32D-485A-811A-B13A774987D1}" destId="{B79C2CDE-C828-4C11-A263-19DE4635C7D1}" srcOrd="1" destOrd="0" parTransId="{C52F1105-A41E-4D7B-9589-7B4B69F905B0}" sibTransId="{07640DAD-4F24-41F8-8062-D8CC7C4B6974}"/>
    <dgm:cxn modelId="{CAD0A6C4-D027-4519-9382-C63EF8ECBD1C}" type="presOf" srcId="{B79C2CDE-C828-4C11-A263-19DE4635C7D1}" destId="{80A16BB1-A9AC-4C5E-B201-39715364C270}" srcOrd="1" destOrd="0" presId="urn:microsoft.com/office/officeart/2005/8/layout/venn2"/>
    <dgm:cxn modelId="{8836CDE6-BBC8-4932-8616-62A6B5E1B35A}" type="presOf" srcId="{5E1836E1-B32D-485A-811A-B13A774987D1}" destId="{0E162053-DE08-465C-A84E-388159FF06BF}" srcOrd="0" destOrd="0" presId="urn:microsoft.com/office/officeart/2005/8/layout/venn2"/>
    <dgm:cxn modelId="{4D484FFD-0784-4A83-8223-BE55A2B580E4}" type="presOf" srcId="{DA0F2BA5-7AF0-4D69-95D6-CBA15679F918}" destId="{FFED396F-FA7A-4084-9F69-D6AB95EFB3C8}" srcOrd="0" destOrd="0" presId="urn:microsoft.com/office/officeart/2005/8/layout/venn2"/>
    <dgm:cxn modelId="{5D4B2E22-97FE-4190-AF4B-7A2AEFACB277}" type="presParOf" srcId="{0E162053-DE08-465C-A84E-388159FF06BF}" destId="{5480BC78-1C25-4131-A736-148A02D3E998}" srcOrd="0" destOrd="0" presId="urn:microsoft.com/office/officeart/2005/8/layout/venn2"/>
    <dgm:cxn modelId="{E64EC759-DC1D-4B98-B1B1-36A15271FB90}" type="presParOf" srcId="{5480BC78-1C25-4131-A736-148A02D3E998}" destId="{FFED396F-FA7A-4084-9F69-D6AB95EFB3C8}" srcOrd="0" destOrd="0" presId="urn:microsoft.com/office/officeart/2005/8/layout/venn2"/>
    <dgm:cxn modelId="{2FB9C720-78A9-47FD-97B5-E2970CE09197}" type="presParOf" srcId="{5480BC78-1C25-4131-A736-148A02D3E998}" destId="{9E1BB4BF-863A-4DC8-B918-8269921C3407}" srcOrd="1" destOrd="0" presId="urn:microsoft.com/office/officeart/2005/8/layout/venn2"/>
    <dgm:cxn modelId="{B8498850-4464-4FA3-9BD1-78D6938A9613}" type="presParOf" srcId="{0E162053-DE08-465C-A84E-388159FF06BF}" destId="{FA61C01F-D360-4E1A-9B7E-FC037A7818FB}" srcOrd="1" destOrd="0" presId="urn:microsoft.com/office/officeart/2005/8/layout/venn2"/>
    <dgm:cxn modelId="{ED1A9463-FF7A-4987-B5AB-B1C50A44E735}" type="presParOf" srcId="{FA61C01F-D360-4E1A-9B7E-FC037A7818FB}" destId="{36F4F8A3-C807-4637-96BC-4C2689DFCFE1}" srcOrd="0" destOrd="0" presId="urn:microsoft.com/office/officeart/2005/8/layout/venn2"/>
    <dgm:cxn modelId="{F3641C94-5272-43E8-9DF4-2B0BC7252AD8}" type="presParOf" srcId="{FA61C01F-D360-4E1A-9B7E-FC037A7818FB}" destId="{80A16BB1-A9AC-4C5E-B201-39715364C270}" srcOrd="1" destOrd="0" presId="urn:microsoft.com/office/officeart/2005/8/layout/venn2"/>
    <dgm:cxn modelId="{443F9952-3770-46DC-9E69-71DD8EBF7771}" type="presParOf" srcId="{0E162053-DE08-465C-A84E-388159FF06BF}" destId="{990C453F-DF01-4A78-BB89-474D48E5A3B6}" srcOrd="2" destOrd="0" presId="urn:microsoft.com/office/officeart/2005/8/layout/venn2"/>
    <dgm:cxn modelId="{1B0A98EC-6389-4B63-A7D4-10E32DC97FCD}" type="presParOf" srcId="{990C453F-DF01-4A78-BB89-474D48E5A3B6}" destId="{C4EEA422-EEAA-44D0-AAB8-14FA6850EC27}" srcOrd="0" destOrd="0" presId="urn:microsoft.com/office/officeart/2005/8/layout/venn2"/>
    <dgm:cxn modelId="{587DACCA-5E07-4661-80C2-3A976013C674}" type="presParOf" srcId="{990C453F-DF01-4A78-BB89-474D48E5A3B6}" destId="{D05C0249-7DA8-49FC-AFAF-55DB21AAB18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72420A-EE28-41FC-83B6-5B574E89787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BC5A1858-E1C2-4D4B-BE46-0B0A5A1F25E0}">
      <dgm:prSet phldrT="[Tekst]" phldr="0"/>
      <dgm:spPr>
        <a:solidFill>
          <a:srgbClr val="007146"/>
        </a:solidFill>
      </dgm:spPr>
      <dgm:t>
        <a:bodyPr/>
        <a:lstStyle/>
        <a:p>
          <a:r>
            <a:rPr lang="nl-BE">
              <a:latin typeface="Open Sans"/>
              <a:ea typeface="Open Sans"/>
              <a:cs typeface="Open Sans"/>
            </a:rPr>
            <a:t>evolutie naar meer </a:t>
          </a:r>
          <a:r>
            <a:rPr lang="nl-BE" i="1" u="sng">
              <a:latin typeface="Open Sans"/>
              <a:ea typeface="Open Sans"/>
              <a:cs typeface="Open Sans"/>
            </a:rPr>
            <a:t>geïntegreerde</a:t>
          </a:r>
          <a:r>
            <a:rPr lang="nl-BE">
              <a:latin typeface="Open Sans"/>
              <a:ea typeface="Open Sans"/>
              <a:cs typeface="Open Sans"/>
            </a:rPr>
            <a:t> palliatieve zorg</a:t>
          </a:r>
        </a:p>
      </dgm:t>
    </dgm:pt>
    <dgm:pt modelId="{3722A407-E242-488E-A6A3-182D51566573}" type="parTrans" cxnId="{772886A5-0AA5-4D0C-8EE1-D53CEFAD168D}">
      <dgm:prSet/>
      <dgm:spPr/>
      <dgm:t>
        <a:bodyPr/>
        <a:lstStyle/>
        <a:p>
          <a:endParaRPr lang="nl-BE"/>
        </a:p>
      </dgm:t>
    </dgm:pt>
    <dgm:pt modelId="{4A2C5E2C-C934-42E7-A0B4-E2C25CB2132A}" type="sibTrans" cxnId="{772886A5-0AA5-4D0C-8EE1-D53CEFAD168D}">
      <dgm:prSet/>
      <dgm:spPr/>
      <dgm:t>
        <a:bodyPr/>
        <a:lstStyle/>
        <a:p>
          <a:endParaRPr lang="nl-BE"/>
        </a:p>
      </dgm:t>
    </dgm:pt>
    <dgm:pt modelId="{01CB246C-B4B3-48D4-B63A-0D054B33995E}">
      <dgm:prSet phldrT="[Tekst]" phldr="0"/>
      <dgm:spPr>
        <a:solidFill>
          <a:srgbClr val="007146"/>
        </a:solidFill>
      </dgm:spPr>
      <dgm:t>
        <a:bodyPr/>
        <a:lstStyle/>
        <a:p>
          <a:pPr rtl="0"/>
          <a:r>
            <a:rPr lang="nl-BE">
              <a:latin typeface="Open Sans"/>
              <a:ea typeface="Open Sans"/>
              <a:cs typeface="Open Sans"/>
            </a:rPr>
            <a:t>01/2025:</a:t>
          </a:r>
          <a:br>
            <a:rPr lang="nl-BE">
              <a:latin typeface="Open Sans"/>
              <a:ea typeface="Open Sans"/>
              <a:cs typeface="Open Sans"/>
            </a:rPr>
          </a:br>
          <a:r>
            <a:rPr lang="nl-BE">
              <a:latin typeface="Open Sans"/>
              <a:ea typeface="Open Sans"/>
              <a:cs typeface="Open Sans"/>
            </a:rPr>
            <a:t> tijdelijk consortium</a:t>
          </a:r>
        </a:p>
      </dgm:t>
    </dgm:pt>
    <dgm:pt modelId="{61560865-6C44-467E-8C5B-B62B9D5EE289}" type="parTrans" cxnId="{0A27AE96-756D-4982-AAB7-5AA3D2851A20}">
      <dgm:prSet/>
      <dgm:spPr/>
      <dgm:t>
        <a:bodyPr/>
        <a:lstStyle/>
        <a:p>
          <a:endParaRPr lang="nl-BE"/>
        </a:p>
      </dgm:t>
    </dgm:pt>
    <dgm:pt modelId="{4EE1A070-76C0-4CE8-86C1-5C1E6208D426}" type="sibTrans" cxnId="{0A27AE96-756D-4982-AAB7-5AA3D2851A20}">
      <dgm:prSet/>
      <dgm:spPr/>
      <dgm:t>
        <a:bodyPr/>
        <a:lstStyle/>
        <a:p>
          <a:endParaRPr lang="nl-BE"/>
        </a:p>
      </dgm:t>
    </dgm:pt>
    <dgm:pt modelId="{296AE499-84F8-4931-865F-3D784D9ACFBF}">
      <dgm:prSet phldrT="[Tekst]" phldr="0"/>
      <dgm:spPr>
        <a:solidFill>
          <a:srgbClr val="007146"/>
        </a:solidFill>
      </dgm:spPr>
      <dgm:t>
        <a:bodyPr/>
        <a:lstStyle/>
        <a:p>
          <a:r>
            <a:rPr lang="nl-BE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samen met departement zorg het traject vormgeven</a:t>
          </a:r>
        </a:p>
      </dgm:t>
    </dgm:pt>
    <dgm:pt modelId="{E51EF9D6-4A27-4FAB-BFC8-888CDC28896C}" type="parTrans" cxnId="{6DFA9259-4C03-49FD-B749-A0D353DA6B0B}">
      <dgm:prSet/>
      <dgm:spPr/>
      <dgm:t>
        <a:bodyPr/>
        <a:lstStyle/>
        <a:p>
          <a:endParaRPr lang="nl-BE"/>
        </a:p>
      </dgm:t>
    </dgm:pt>
    <dgm:pt modelId="{36C81A0B-C999-471A-8FA4-D5B3564F1DB1}" type="sibTrans" cxnId="{6DFA9259-4C03-49FD-B749-A0D353DA6B0B}">
      <dgm:prSet/>
      <dgm:spPr/>
      <dgm:t>
        <a:bodyPr/>
        <a:lstStyle/>
        <a:p>
          <a:endParaRPr lang="nl-BE"/>
        </a:p>
      </dgm:t>
    </dgm:pt>
    <dgm:pt modelId="{50706D0E-8D36-4572-B582-1F3E8C7F1192}">
      <dgm:prSet/>
      <dgm:spPr>
        <a:solidFill>
          <a:srgbClr val="007146"/>
        </a:solidFill>
      </dgm:spPr>
      <dgm:t>
        <a:bodyPr/>
        <a:lstStyle/>
        <a:p>
          <a:r>
            <a:rPr lang="nl-BE">
              <a:latin typeface="Open Sans"/>
              <a:ea typeface="Open Sans"/>
              <a:cs typeface="Open Sans"/>
            </a:rPr>
            <a:t>01/2028: nieuwe regelgeving/ erkenning/ nieuwe financiering</a:t>
          </a:r>
        </a:p>
      </dgm:t>
    </dgm:pt>
    <dgm:pt modelId="{5664814B-630B-47DD-BE59-64F3C631AA6D}" type="parTrans" cxnId="{57917106-422D-43E0-80FC-D324C394D00B}">
      <dgm:prSet/>
      <dgm:spPr/>
      <dgm:t>
        <a:bodyPr/>
        <a:lstStyle/>
        <a:p>
          <a:endParaRPr lang="nl-BE"/>
        </a:p>
      </dgm:t>
    </dgm:pt>
    <dgm:pt modelId="{5B79BB47-907A-4A91-A88D-B7AD1D24EC95}" type="sibTrans" cxnId="{57917106-422D-43E0-80FC-D324C394D00B}">
      <dgm:prSet/>
      <dgm:spPr/>
      <dgm:t>
        <a:bodyPr/>
        <a:lstStyle/>
        <a:p>
          <a:endParaRPr lang="nl-BE"/>
        </a:p>
      </dgm:t>
    </dgm:pt>
    <dgm:pt modelId="{EEFED730-2F65-4B4E-B663-93440863FEB5}" type="pres">
      <dgm:prSet presAssocID="{C072420A-EE28-41FC-83B6-5B574E897873}" presName="Name0" presStyleCnt="0">
        <dgm:presLayoutVars>
          <dgm:dir/>
          <dgm:animLvl val="lvl"/>
          <dgm:resizeHandles val="exact"/>
        </dgm:presLayoutVars>
      </dgm:prSet>
      <dgm:spPr/>
    </dgm:pt>
    <dgm:pt modelId="{2BAE8C81-A8F7-4537-A497-FDF898A8F7FB}" type="pres">
      <dgm:prSet presAssocID="{BC5A1858-E1C2-4D4B-BE46-0B0A5A1F25E0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B081AEC-4599-46D1-B3FB-FFCE2A067126}" type="pres">
      <dgm:prSet presAssocID="{4A2C5E2C-C934-42E7-A0B4-E2C25CB2132A}" presName="parTxOnlySpace" presStyleCnt="0"/>
      <dgm:spPr/>
    </dgm:pt>
    <dgm:pt modelId="{9A3D3E1C-5AEF-4241-A282-D9D6D7648D78}" type="pres">
      <dgm:prSet presAssocID="{01CB246C-B4B3-48D4-B63A-0D054B33995E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2E7EB69-87EA-4793-A97D-FAC0E2474A7D}" type="pres">
      <dgm:prSet presAssocID="{4EE1A070-76C0-4CE8-86C1-5C1E6208D426}" presName="parTxOnlySpace" presStyleCnt="0"/>
      <dgm:spPr/>
    </dgm:pt>
    <dgm:pt modelId="{8FD27327-318A-4468-96AD-ADDA33943324}" type="pres">
      <dgm:prSet presAssocID="{296AE499-84F8-4931-865F-3D784D9ACFBF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EFB53E3-E2D5-4048-A3AA-DB2C518909DA}" type="pres">
      <dgm:prSet presAssocID="{36C81A0B-C999-471A-8FA4-D5B3564F1DB1}" presName="parTxOnlySpace" presStyleCnt="0"/>
      <dgm:spPr/>
    </dgm:pt>
    <dgm:pt modelId="{4585F9D9-2BBF-4E7E-8E1D-CA36EADD05B4}" type="pres">
      <dgm:prSet presAssocID="{50706D0E-8D36-4572-B582-1F3E8C7F1192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7917106-422D-43E0-80FC-D324C394D00B}" srcId="{C072420A-EE28-41FC-83B6-5B574E897873}" destId="{50706D0E-8D36-4572-B582-1F3E8C7F1192}" srcOrd="3" destOrd="0" parTransId="{5664814B-630B-47DD-BE59-64F3C631AA6D}" sibTransId="{5B79BB47-907A-4A91-A88D-B7AD1D24EC95}"/>
    <dgm:cxn modelId="{035E1D08-5496-48DF-890C-9A941CBDB206}" type="presOf" srcId="{01CB246C-B4B3-48D4-B63A-0D054B33995E}" destId="{9A3D3E1C-5AEF-4241-A282-D9D6D7648D78}" srcOrd="0" destOrd="0" presId="urn:microsoft.com/office/officeart/2005/8/layout/chevron1"/>
    <dgm:cxn modelId="{9E9B460B-5E26-462E-B18D-8765A07D7892}" type="presOf" srcId="{50706D0E-8D36-4572-B582-1F3E8C7F1192}" destId="{4585F9D9-2BBF-4E7E-8E1D-CA36EADD05B4}" srcOrd="0" destOrd="0" presId="urn:microsoft.com/office/officeart/2005/8/layout/chevron1"/>
    <dgm:cxn modelId="{EEE8BC1F-0E9A-4292-9611-32AC7BE0A43D}" type="presOf" srcId="{C072420A-EE28-41FC-83B6-5B574E897873}" destId="{EEFED730-2F65-4B4E-B663-93440863FEB5}" srcOrd="0" destOrd="0" presId="urn:microsoft.com/office/officeart/2005/8/layout/chevron1"/>
    <dgm:cxn modelId="{6DFA9259-4C03-49FD-B749-A0D353DA6B0B}" srcId="{C072420A-EE28-41FC-83B6-5B574E897873}" destId="{296AE499-84F8-4931-865F-3D784D9ACFBF}" srcOrd="2" destOrd="0" parTransId="{E51EF9D6-4A27-4FAB-BFC8-888CDC28896C}" sibTransId="{36C81A0B-C999-471A-8FA4-D5B3564F1DB1}"/>
    <dgm:cxn modelId="{587BD988-DF35-49CB-9B2A-A4BDCFE57DCF}" type="presOf" srcId="{296AE499-84F8-4931-865F-3D784D9ACFBF}" destId="{8FD27327-318A-4468-96AD-ADDA33943324}" srcOrd="0" destOrd="0" presId="urn:microsoft.com/office/officeart/2005/8/layout/chevron1"/>
    <dgm:cxn modelId="{0A27AE96-756D-4982-AAB7-5AA3D2851A20}" srcId="{C072420A-EE28-41FC-83B6-5B574E897873}" destId="{01CB246C-B4B3-48D4-B63A-0D054B33995E}" srcOrd="1" destOrd="0" parTransId="{61560865-6C44-467E-8C5B-B62B9D5EE289}" sibTransId="{4EE1A070-76C0-4CE8-86C1-5C1E6208D426}"/>
    <dgm:cxn modelId="{772886A5-0AA5-4D0C-8EE1-D53CEFAD168D}" srcId="{C072420A-EE28-41FC-83B6-5B574E897873}" destId="{BC5A1858-E1C2-4D4B-BE46-0B0A5A1F25E0}" srcOrd="0" destOrd="0" parTransId="{3722A407-E242-488E-A6A3-182D51566573}" sibTransId="{4A2C5E2C-C934-42E7-A0B4-E2C25CB2132A}"/>
    <dgm:cxn modelId="{B9BE6AAB-DFFF-4121-B496-C08D8D225912}" type="presOf" srcId="{BC5A1858-E1C2-4D4B-BE46-0B0A5A1F25E0}" destId="{2BAE8C81-A8F7-4537-A497-FDF898A8F7FB}" srcOrd="0" destOrd="0" presId="urn:microsoft.com/office/officeart/2005/8/layout/chevron1"/>
    <dgm:cxn modelId="{C49D9E07-4F10-4DDA-8EFA-5B5EC4F02CE4}" type="presParOf" srcId="{EEFED730-2F65-4B4E-B663-93440863FEB5}" destId="{2BAE8C81-A8F7-4537-A497-FDF898A8F7FB}" srcOrd="0" destOrd="0" presId="urn:microsoft.com/office/officeart/2005/8/layout/chevron1"/>
    <dgm:cxn modelId="{271D4B8D-CBB0-4EC0-8AFD-398C00E93101}" type="presParOf" srcId="{EEFED730-2F65-4B4E-B663-93440863FEB5}" destId="{DB081AEC-4599-46D1-B3FB-FFCE2A067126}" srcOrd="1" destOrd="0" presId="urn:microsoft.com/office/officeart/2005/8/layout/chevron1"/>
    <dgm:cxn modelId="{5AF33B93-5862-46C3-9B08-2F2C359A6F38}" type="presParOf" srcId="{EEFED730-2F65-4B4E-B663-93440863FEB5}" destId="{9A3D3E1C-5AEF-4241-A282-D9D6D7648D78}" srcOrd="2" destOrd="0" presId="urn:microsoft.com/office/officeart/2005/8/layout/chevron1"/>
    <dgm:cxn modelId="{F494F16A-FFE1-48AA-9833-A6723B19DF5A}" type="presParOf" srcId="{EEFED730-2F65-4B4E-B663-93440863FEB5}" destId="{62E7EB69-87EA-4793-A97D-FAC0E2474A7D}" srcOrd="3" destOrd="0" presId="urn:microsoft.com/office/officeart/2005/8/layout/chevron1"/>
    <dgm:cxn modelId="{C2381DC9-F811-4726-BFF1-E88DA0EB4121}" type="presParOf" srcId="{EEFED730-2F65-4B4E-B663-93440863FEB5}" destId="{8FD27327-318A-4468-96AD-ADDA33943324}" srcOrd="4" destOrd="0" presId="urn:microsoft.com/office/officeart/2005/8/layout/chevron1"/>
    <dgm:cxn modelId="{7B4C7936-8A34-4B34-99AE-C7EFCD3E2A5F}" type="presParOf" srcId="{EEFED730-2F65-4B4E-B663-93440863FEB5}" destId="{5EFB53E3-E2D5-4048-A3AA-DB2C518909DA}" srcOrd="5" destOrd="0" presId="urn:microsoft.com/office/officeart/2005/8/layout/chevron1"/>
    <dgm:cxn modelId="{DD940923-326A-426D-A778-5496B0DE483A}" type="presParOf" srcId="{EEFED730-2F65-4B4E-B663-93440863FEB5}" destId="{4585F9D9-2BBF-4E7E-8E1D-CA36EADD05B4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D0D97E-64A8-44D8-9420-980E3E322A4E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DDBF88A9-A1BE-45E9-9BF8-5AE95D496A66}">
      <dgm:prSet phldrT="[Tekst]" phldr="0"/>
      <dgm:spPr>
        <a:solidFill>
          <a:srgbClr val="007146"/>
        </a:solidFill>
      </dgm:spPr>
      <dgm:t>
        <a:bodyPr/>
        <a:lstStyle/>
        <a:p>
          <a:r>
            <a:rPr lang="nl-B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Brede definitie van palliatieve zorg</a:t>
          </a:r>
        </a:p>
      </dgm:t>
    </dgm:pt>
    <dgm:pt modelId="{80CDD702-8E46-41A1-AC4C-B83EE4390206}" type="parTrans" cxnId="{E7EBCF54-3089-455A-B4DC-BA7DCD368E89}">
      <dgm:prSet/>
      <dgm:spPr/>
      <dgm:t>
        <a:bodyPr/>
        <a:lstStyle/>
        <a:p>
          <a:endParaRPr lang="nl-BE"/>
        </a:p>
      </dgm:t>
    </dgm:pt>
    <dgm:pt modelId="{2A7A38D3-C831-436A-A674-7554A7437BEF}" type="sibTrans" cxnId="{E7EBCF54-3089-455A-B4DC-BA7DCD368E89}">
      <dgm:prSet/>
      <dgm:spPr/>
      <dgm:t>
        <a:bodyPr/>
        <a:lstStyle/>
        <a:p>
          <a:endParaRPr lang="nl-BE"/>
        </a:p>
      </dgm:t>
    </dgm:pt>
    <dgm:pt modelId="{8C206E4D-A0B5-48D5-85CB-BBCA21B51400}">
      <dgm:prSet phldrT="[Tekst]" phldr="0" custT="1"/>
      <dgm:spPr>
        <a:solidFill>
          <a:srgbClr val="007146"/>
        </a:solidFill>
      </dgm:spPr>
      <dgm:t>
        <a:bodyPr/>
        <a:lstStyle/>
        <a:p>
          <a:r>
            <a:rPr lang="nl-BE" sz="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zorg op alle levensdomeinen</a:t>
          </a:r>
        </a:p>
      </dgm:t>
    </dgm:pt>
    <dgm:pt modelId="{B1B7E1B0-1709-4B01-BCFD-D1BE2ACA0FBF}" type="parTrans" cxnId="{858C651A-67FE-4554-A789-1DE4EF5687C1}">
      <dgm:prSet/>
      <dgm:spPr/>
      <dgm:t>
        <a:bodyPr/>
        <a:lstStyle/>
        <a:p>
          <a:endParaRPr lang="nl-BE"/>
        </a:p>
      </dgm:t>
    </dgm:pt>
    <dgm:pt modelId="{8738B557-4692-46D5-B4FF-625CDDE132EA}" type="sibTrans" cxnId="{858C651A-67FE-4554-A789-1DE4EF5687C1}">
      <dgm:prSet/>
      <dgm:spPr/>
      <dgm:t>
        <a:bodyPr/>
        <a:lstStyle/>
        <a:p>
          <a:endParaRPr lang="nl-BE"/>
        </a:p>
      </dgm:t>
    </dgm:pt>
    <dgm:pt modelId="{AFD6CD5A-E45F-4544-BBC7-E271B54B49E2}">
      <dgm:prSet phldrT="[Tekst]" phldr="0" custT="1"/>
      <dgm:spPr>
        <a:solidFill>
          <a:srgbClr val="007146"/>
        </a:solidFill>
      </dgm:spPr>
      <dgm:t>
        <a:bodyPr/>
        <a:lstStyle/>
        <a:p>
          <a:r>
            <a:rPr lang="nl-BE" sz="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verbeteren levenskwaliteit</a:t>
          </a:r>
        </a:p>
      </dgm:t>
    </dgm:pt>
    <dgm:pt modelId="{8817B7E3-E3E7-49EB-BD7F-40139E599A1C}" type="parTrans" cxnId="{D08A0B37-FEE8-4BCB-BD8F-D68B68AA6D93}">
      <dgm:prSet/>
      <dgm:spPr/>
      <dgm:t>
        <a:bodyPr/>
        <a:lstStyle/>
        <a:p>
          <a:endParaRPr lang="nl-BE"/>
        </a:p>
      </dgm:t>
    </dgm:pt>
    <dgm:pt modelId="{F8D8F6CE-3A53-4E1D-A53B-E19926366AF8}" type="sibTrans" cxnId="{D08A0B37-FEE8-4BCB-BD8F-D68B68AA6D93}">
      <dgm:prSet/>
      <dgm:spPr/>
      <dgm:t>
        <a:bodyPr/>
        <a:lstStyle/>
        <a:p>
          <a:endParaRPr lang="nl-BE"/>
        </a:p>
      </dgm:t>
    </dgm:pt>
    <dgm:pt modelId="{BFB341D0-9B4F-413A-9777-9CBE78CC57BA}">
      <dgm:prSet phldrT="[Tekst]" phldr="0" custT="1"/>
      <dgm:spPr>
        <a:solidFill>
          <a:srgbClr val="007146"/>
        </a:solidFill>
      </dgm:spPr>
      <dgm:t>
        <a:bodyPr/>
        <a:lstStyle/>
        <a:p>
          <a:r>
            <a:rPr lang="nl-BE" sz="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start vanaf het moment van de diagnose</a:t>
          </a:r>
        </a:p>
      </dgm:t>
    </dgm:pt>
    <dgm:pt modelId="{C277AFA8-B0A6-4C6E-9EAE-BF1CF23AC30F}" type="parTrans" cxnId="{2DB903D6-B0FB-4894-9FFF-A3E66850366B}">
      <dgm:prSet/>
      <dgm:spPr/>
      <dgm:t>
        <a:bodyPr/>
        <a:lstStyle/>
        <a:p>
          <a:endParaRPr lang="nl-BE"/>
        </a:p>
      </dgm:t>
    </dgm:pt>
    <dgm:pt modelId="{48615455-8170-433C-9124-3ACF74088B89}" type="sibTrans" cxnId="{2DB903D6-B0FB-4894-9FFF-A3E66850366B}">
      <dgm:prSet/>
      <dgm:spPr/>
      <dgm:t>
        <a:bodyPr/>
        <a:lstStyle/>
        <a:p>
          <a:endParaRPr lang="nl-BE"/>
        </a:p>
      </dgm:t>
    </dgm:pt>
    <dgm:pt modelId="{52EE62D1-629B-4923-99E9-384F06144943}">
      <dgm:prSet phldrT="[Tekst]" phldr="0" custT="1"/>
      <dgm:spPr>
        <a:solidFill>
          <a:srgbClr val="007146"/>
        </a:solidFill>
      </dgm:spPr>
      <dgm:t>
        <a:bodyPr/>
        <a:lstStyle/>
        <a:p>
          <a:r>
            <a:rPr lang="nl-BE" sz="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medische, psychische, sociale en spirituele ondersteuning</a:t>
          </a:r>
        </a:p>
      </dgm:t>
    </dgm:pt>
    <dgm:pt modelId="{50A4D35F-60DD-415A-9259-C406758681AF}" type="parTrans" cxnId="{794B1D10-EE84-461C-BEB1-7C4566C36BCD}">
      <dgm:prSet/>
      <dgm:spPr/>
      <dgm:t>
        <a:bodyPr/>
        <a:lstStyle/>
        <a:p>
          <a:endParaRPr lang="nl-BE"/>
        </a:p>
      </dgm:t>
    </dgm:pt>
    <dgm:pt modelId="{95F3079E-DCC4-47C0-A6EC-200E9BD24546}" type="sibTrans" cxnId="{794B1D10-EE84-461C-BEB1-7C4566C36BCD}">
      <dgm:prSet/>
      <dgm:spPr/>
      <dgm:t>
        <a:bodyPr/>
        <a:lstStyle/>
        <a:p>
          <a:endParaRPr lang="nl-BE"/>
        </a:p>
      </dgm:t>
    </dgm:pt>
    <dgm:pt modelId="{689E73AE-C833-40BB-ACAE-397F3D3E78BD}">
      <dgm:prSet phldrT="[Tekst]" phldr="0" custT="1"/>
      <dgm:spPr>
        <a:solidFill>
          <a:srgbClr val="007146"/>
        </a:solidFill>
      </dgm:spPr>
      <dgm:t>
        <a:bodyPr/>
        <a:lstStyle/>
        <a:p>
          <a:r>
            <a:rPr lang="nl-BE" sz="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vroegtijdige zorgplanning, levenseindekeuzes, alles uit het leven halen, rouw</a:t>
          </a:r>
        </a:p>
      </dgm:t>
    </dgm:pt>
    <dgm:pt modelId="{8999A678-D018-4FA1-BDCC-8C7107987B72}" type="parTrans" cxnId="{D225C99A-D8A3-4E88-90CA-046DD998AF92}">
      <dgm:prSet/>
      <dgm:spPr/>
      <dgm:t>
        <a:bodyPr/>
        <a:lstStyle/>
        <a:p>
          <a:endParaRPr lang="nl-BE"/>
        </a:p>
      </dgm:t>
    </dgm:pt>
    <dgm:pt modelId="{FE1071F3-7316-48DC-9D6A-71C7D9574F9C}" type="sibTrans" cxnId="{D225C99A-D8A3-4E88-90CA-046DD998AF92}">
      <dgm:prSet/>
      <dgm:spPr/>
      <dgm:t>
        <a:bodyPr/>
        <a:lstStyle/>
        <a:p>
          <a:endParaRPr lang="nl-BE"/>
        </a:p>
      </dgm:t>
    </dgm:pt>
    <dgm:pt modelId="{069F87E9-B8F7-4A9B-9A35-4F09C91CB64D}" type="pres">
      <dgm:prSet presAssocID="{50D0D97E-64A8-44D8-9420-980E3E322A4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F00BE6B-0635-4A8B-A675-1FB8FF28200E}" type="pres">
      <dgm:prSet presAssocID="{DDBF88A9-A1BE-45E9-9BF8-5AE95D496A66}" presName="centerShape" presStyleLbl="node0" presStyleIdx="0" presStyleCnt="1"/>
      <dgm:spPr/>
    </dgm:pt>
    <dgm:pt modelId="{9D5F928B-9756-4AE3-970C-3146B8825655}" type="pres">
      <dgm:prSet presAssocID="{8C206E4D-A0B5-48D5-85CB-BBCA21B51400}" presName="node" presStyleLbl="node1" presStyleIdx="0" presStyleCnt="5" custScaleX="99728" custScaleY="99728">
        <dgm:presLayoutVars>
          <dgm:bulletEnabled val="1"/>
        </dgm:presLayoutVars>
      </dgm:prSet>
      <dgm:spPr/>
    </dgm:pt>
    <dgm:pt modelId="{565A63A7-62B9-46B5-ADFC-6C75939BE136}" type="pres">
      <dgm:prSet presAssocID="{8C206E4D-A0B5-48D5-85CB-BBCA21B51400}" presName="dummy" presStyleCnt="0"/>
      <dgm:spPr/>
    </dgm:pt>
    <dgm:pt modelId="{C4D0DF83-03D4-4F29-872E-9BF4259DE4AE}" type="pres">
      <dgm:prSet presAssocID="{8738B557-4692-46D5-B4FF-625CDDE132EA}" presName="sibTrans" presStyleLbl="sibTrans2D1" presStyleIdx="0" presStyleCnt="5" custLinFactNeighborX="584" custLinFactNeighborY="219"/>
      <dgm:spPr/>
    </dgm:pt>
    <dgm:pt modelId="{F67F2A2E-457F-4A60-9A8F-6F2241FE271A}" type="pres">
      <dgm:prSet presAssocID="{AFD6CD5A-E45F-4544-BBC7-E271B54B49E2}" presName="node" presStyleLbl="node1" presStyleIdx="1" presStyleCnt="5" custScaleX="99728" custScaleY="99728" custRadScaleRad="111748" custRadScaleInc="14081">
        <dgm:presLayoutVars>
          <dgm:bulletEnabled val="1"/>
        </dgm:presLayoutVars>
      </dgm:prSet>
      <dgm:spPr/>
    </dgm:pt>
    <dgm:pt modelId="{ABE696B9-3215-43AF-96FD-311E012C42E8}" type="pres">
      <dgm:prSet presAssocID="{AFD6CD5A-E45F-4544-BBC7-E271B54B49E2}" presName="dummy" presStyleCnt="0"/>
      <dgm:spPr/>
    </dgm:pt>
    <dgm:pt modelId="{171D1203-AEC5-4A42-9093-8C9E949BFBCC}" type="pres">
      <dgm:prSet presAssocID="{F8D8F6CE-3A53-4E1D-A53B-E19926366AF8}" presName="sibTrans" presStyleLbl="sibTrans2D1" presStyleIdx="1" presStyleCnt="5"/>
      <dgm:spPr/>
    </dgm:pt>
    <dgm:pt modelId="{7F5B5FEC-6770-4B3D-B03B-6A6CC1429A2C}" type="pres">
      <dgm:prSet presAssocID="{689E73AE-C833-40BB-ACAE-397F3D3E78BD}" presName="node" presStyleLbl="node1" presStyleIdx="2" presStyleCnt="5" custScaleX="99728" custScaleY="99728" custRadScaleRad="105756" custRadScaleInc="-36597">
        <dgm:presLayoutVars>
          <dgm:bulletEnabled val="1"/>
        </dgm:presLayoutVars>
      </dgm:prSet>
      <dgm:spPr/>
    </dgm:pt>
    <dgm:pt modelId="{EF2F3FED-07B1-4CCE-A591-34683B99BEFE}" type="pres">
      <dgm:prSet presAssocID="{689E73AE-C833-40BB-ACAE-397F3D3E78BD}" presName="dummy" presStyleCnt="0"/>
      <dgm:spPr/>
    </dgm:pt>
    <dgm:pt modelId="{0667C047-76EB-4F0A-BE05-0A2B63F164BF}" type="pres">
      <dgm:prSet presAssocID="{FE1071F3-7316-48DC-9D6A-71C7D9574F9C}" presName="sibTrans" presStyleLbl="sibTrans2D1" presStyleIdx="2" presStyleCnt="5" custLinFactNeighborX="584" custLinFactNeighborY="219"/>
      <dgm:spPr/>
    </dgm:pt>
    <dgm:pt modelId="{79831F41-6C86-416B-A62C-FB126A7BB7EE}" type="pres">
      <dgm:prSet presAssocID="{52EE62D1-629B-4923-99E9-384F06144943}" presName="node" presStyleLbl="node1" presStyleIdx="3" presStyleCnt="5" custScaleX="99728" custScaleY="99728" custRadScaleRad="107242" custRadScaleInc="42463">
        <dgm:presLayoutVars>
          <dgm:bulletEnabled val="1"/>
        </dgm:presLayoutVars>
      </dgm:prSet>
      <dgm:spPr/>
    </dgm:pt>
    <dgm:pt modelId="{90EF0ABB-6384-42CF-AEE5-E87310EF1F3A}" type="pres">
      <dgm:prSet presAssocID="{52EE62D1-629B-4923-99E9-384F06144943}" presName="dummy" presStyleCnt="0"/>
      <dgm:spPr/>
    </dgm:pt>
    <dgm:pt modelId="{B5801A5D-9663-4A7A-A60B-ABE27032F134}" type="pres">
      <dgm:prSet presAssocID="{95F3079E-DCC4-47C0-A6EC-200E9BD24546}" presName="sibTrans" presStyleLbl="sibTrans2D1" presStyleIdx="3" presStyleCnt="5" custLinFactNeighborX="584" custLinFactNeighborY="219"/>
      <dgm:spPr/>
    </dgm:pt>
    <dgm:pt modelId="{C74E3A5A-3932-4DE4-88F8-0572ED441E48}" type="pres">
      <dgm:prSet presAssocID="{BFB341D0-9B4F-413A-9777-9CBE78CC57BA}" presName="node" presStyleLbl="node1" presStyleIdx="4" presStyleCnt="5" custScaleX="99728" custScaleY="99728" custRadScaleRad="109944" custRadScaleInc="-13783">
        <dgm:presLayoutVars>
          <dgm:bulletEnabled val="1"/>
        </dgm:presLayoutVars>
      </dgm:prSet>
      <dgm:spPr/>
    </dgm:pt>
    <dgm:pt modelId="{5835AB20-DE1E-4625-8071-995DBA0A7AD9}" type="pres">
      <dgm:prSet presAssocID="{BFB341D0-9B4F-413A-9777-9CBE78CC57BA}" presName="dummy" presStyleCnt="0"/>
      <dgm:spPr/>
    </dgm:pt>
    <dgm:pt modelId="{84144C6B-D018-40B3-BEAA-47799738C4F4}" type="pres">
      <dgm:prSet presAssocID="{48615455-8170-433C-9124-3ACF74088B89}" presName="sibTrans" presStyleLbl="sibTrans2D1" presStyleIdx="4" presStyleCnt="5"/>
      <dgm:spPr/>
    </dgm:pt>
  </dgm:ptLst>
  <dgm:cxnLst>
    <dgm:cxn modelId="{794B1D10-EE84-461C-BEB1-7C4566C36BCD}" srcId="{DDBF88A9-A1BE-45E9-9BF8-5AE95D496A66}" destId="{52EE62D1-629B-4923-99E9-384F06144943}" srcOrd="3" destOrd="0" parTransId="{50A4D35F-60DD-415A-9259-C406758681AF}" sibTransId="{95F3079E-DCC4-47C0-A6EC-200E9BD24546}"/>
    <dgm:cxn modelId="{1758F613-4A4E-449F-83F4-D103146DF912}" type="presOf" srcId="{50D0D97E-64A8-44D8-9420-980E3E322A4E}" destId="{069F87E9-B8F7-4A9B-9A35-4F09C91CB64D}" srcOrd="0" destOrd="0" presId="urn:microsoft.com/office/officeart/2005/8/layout/radial6"/>
    <dgm:cxn modelId="{D9AB221A-0A46-4ADA-BD4C-2828223DC273}" type="presOf" srcId="{8C206E4D-A0B5-48D5-85CB-BBCA21B51400}" destId="{9D5F928B-9756-4AE3-970C-3146B8825655}" srcOrd="0" destOrd="0" presId="urn:microsoft.com/office/officeart/2005/8/layout/radial6"/>
    <dgm:cxn modelId="{858C651A-67FE-4554-A789-1DE4EF5687C1}" srcId="{DDBF88A9-A1BE-45E9-9BF8-5AE95D496A66}" destId="{8C206E4D-A0B5-48D5-85CB-BBCA21B51400}" srcOrd="0" destOrd="0" parTransId="{B1B7E1B0-1709-4B01-BCFD-D1BE2ACA0FBF}" sibTransId="{8738B557-4692-46D5-B4FF-625CDDE132EA}"/>
    <dgm:cxn modelId="{D08A0B37-FEE8-4BCB-BD8F-D68B68AA6D93}" srcId="{DDBF88A9-A1BE-45E9-9BF8-5AE95D496A66}" destId="{AFD6CD5A-E45F-4544-BBC7-E271B54B49E2}" srcOrd="1" destOrd="0" parTransId="{8817B7E3-E3E7-49EB-BD7F-40139E599A1C}" sibTransId="{F8D8F6CE-3A53-4E1D-A53B-E19926366AF8}"/>
    <dgm:cxn modelId="{B1A0865C-1AE3-409A-A876-1AE2C98CFC95}" type="presOf" srcId="{BFB341D0-9B4F-413A-9777-9CBE78CC57BA}" destId="{C74E3A5A-3932-4DE4-88F8-0572ED441E48}" srcOrd="0" destOrd="0" presId="urn:microsoft.com/office/officeart/2005/8/layout/radial6"/>
    <dgm:cxn modelId="{79E8A346-DB62-46D5-ADFF-0FF33EF86793}" type="presOf" srcId="{689E73AE-C833-40BB-ACAE-397F3D3E78BD}" destId="{7F5B5FEC-6770-4B3D-B03B-6A6CC1429A2C}" srcOrd="0" destOrd="0" presId="urn:microsoft.com/office/officeart/2005/8/layout/radial6"/>
    <dgm:cxn modelId="{293DAB46-911B-423A-8EE9-3A95DA773463}" type="presOf" srcId="{DDBF88A9-A1BE-45E9-9BF8-5AE95D496A66}" destId="{FF00BE6B-0635-4A8B-A675-1FB8FF28200E}" srcOrd="0" destOrd="0" presId="urn:microsoft.com/office/officeart/2005/8/layout/radial6"/>
    <dgm:cxn modelId="{E7EBCF54-3089-455A-B4DC-BA7DCD368E89}" srcId="{50D0D97E-64A8-44D8-9420-980E3E322A4E}" destId="{DDBF88A9-A1BE-45E9-9BF8-5AE95D496A66}" srcOrd="0" destOrd="0" parTransId="{80CDD702-8E46-41A1-AC4C-B83EE4390206}" sibTransId="{2A7A38D3-C831-436A-A674-7554A7437BEF}"/>
    <dgm:cxn modelId="{8CB68D94-08DB-4232-9C46-5E8E595373B0}" type="presOf" srcId="{F8D8F6CE-3A53-4E1D-A53B-E19926366AF8}" destId="{171D1203-AEC5-4A42-9093-8C9E949BFBCC}" srcOrd="0" destOrd="0" presId="urn:microsoft.com/office/officeart/2005/8/layout/radial6"/>
    <dgm:cxn modelId="{D225C99A-D8A3-4E88-90CA-046DD998AF92}" srcId="{DDBF88A9-A1BE-45E9-9BF8-5AE95D496A66}" destId="{689E73AE-C833-40BB-ACAE-397F3D3E78BD}" srcOrd="2" destOrd="0" parTransId="{8999A678-D018-4FA1-BDCC-8C7107987B72}" sibTransId="{FE1071F3-7316-48DC-9D6A-71C7D9574F9C}"/>
    <dgm:cxn modelId="{EE15BEA1-8A7C-4224-9A63-AFFA00ED6C09}" type="presOf" srcId="{8738B557-4692-46D5-B4FF-625CDDE132EA}" destId="{C4D0DF83-03D4-4F29-872E-9BF4259DE4AE}" srcOrd="0" destOrd="0" presId="urn:microsoft.com/office/officeart/2005/8/layout/radial6"/>
    <dgm:cxn modelId="{296E6BA2-8E14-4643-B870-9740318C1E9C}" type="presOf" srcId="{FE1071F3-7316-48DC-9D6A-71C7D9574F9C}" destId="{0667C047-76EB-4F0A-BE05-0A2B63F164BF}" srcOrd="0" destOrd="0" presId="urn:microsoft.com/office/officeart/2005/8/layout/radial6"/>
    <dgm:cxn modelId="{23E473B3-18F2-40EA-A72A-F7441185E76D}" type="presOf" srcId="{48615455-8170-433C-9124-3ACF74088B89}" destId="{84144C6B-D018-40B3-BEAA-47799738C4F4}" srcOrd="0" destOrd="0" presId="urn:microsoft.com/office/officeart/2005/8/layout/radial6"/>
    <dgm:cxn modelId="{804DCCBC-674D-4350-B7C0-759D3928D160}" type="presOf" srcId="{95F3079E-DCC4-47C0-A6EC-200E9BD24546}" destId="{B5801A5D-9663-4A7A-A60B-ABE27032F134}" srcOrd="0" destOrd="0" presId="urn:microsoft.com/office/officeart/2005/8/layout/radial6"/>
    <dgm:cxn modelId="{2DB903D6-B0FB-4894-9FFF-A3E66850366B}" srcId="{DDBF88A9-A1BE-45E9-9BF8-5AE95D496A66}" destId="{BFB341D0-9B4F-413A-9777-9CBE78CC57BA}" srcOrd="4" destOrd="0" parTransId="{C277AFA8-B0A6-4C6E-9EAE-BF1CF23AC30F}" sibTransId="{48615455-8170-433C-9124-3ACF74088B89}"/>
    <dgm:cxn modelId="{0B29C7D7-E8F3-44E6-BD69-2F674F51BB65}" type="presOf" srcId="{AFD6CD5A-E45F-4544-BBC7-E271B54B49E2}" destId="{F67F2A2E-457F-4A60-9A8F-6F2241FE271A}" srcOrd="0" destOrd="0" presId="urn:microsoft.com/office/officeart/2005/8/layout/radial6"/>
    <dgm:cxn modelId="{76686FEE-E55B-4FCF-B9E4-7AA3AC078AD3}" type="presOf" srcId="{52EE62D1-629B-4923-99E9-384F06144943}" destId="{79831F41-6C86-416B-A62C-FB126A7BB7EE}" srcOrd="0" destOrd="0" presId="urn:microsoft.com/office/officeart/2005/8/layout/radial6"/>
    <dgm:cxn modelId="{60C4E4CD-7F20-4DF5-B9BF-BC2B8D0D346B}" type="presParOf" srcId="{069F87E9-B8F7-4A9B-9A35-4F09C91CB64D}" destId="{FF00BE6B-0635-4A8B-A675-1FB8FF28200E}" srcOrd="0" destOrd="0" presId="urn:microsoft.com/office/officeart/2005/8/layout/radial6"/>
    <dgm:cxn modelId="{EBCC55D9-53C5-4B45-8350-9BF4C416D4E1}" type="presParOf" srcId="{069F87E9-B8F7-4A9B-9A35-4F09C91CB64D}" destId="{9D5F928B-9756-4AE3-970C-3146B8825655}" srcOrd="1" destOrd="0" presId="urn:microsoft.com/office/officeart/2005/8/layout/radial6"/>
    <dgm:cxn modelId="{ED46DE46-0747-400D-902B-F35E77A85F60}" type="presParOf" srcId="{069F87E9-B8F7-4A9B-9A35-4F09C91CB64D}" destId="{565A63A7-62B9-46B5-ADFC-6C75939BE136}" srcOrd="2" destOrd="0" presId="urn:microsoft.com/office/officeart/2005/8/layout/radial6"/>
    <dgm:cxn modelId="{34B76828-1338-4736-8428-B35639B9523E}" type="presParOf" srcId="{069F87E9-B8F7-4A9B-9A35-4F09C91CB64D}" destId="{C4D0DF83-03D4-4F29-872E-9BF4259DE4AE}" srcOrd="3" destOrd="0" presId="urn:microsoft.com/office/officeart/2005/8/layout/radial6"/>
    <dgm:cxn modelId="{BF1B3CFA-43E9-416F-8096-343465A1272A}" type="presParOf" srcId="{069F87E9-B8F7-4A9B-9A35-4F09C91CB64D}" destId="{F67F2A2E-457F-4A60-9A8F-6F2241FE271A}" srcOrd="4" destOrd="0" presId="urn:microsoft.com/office/officeart/2005/8/layout/radial6"/>
    <dgm:cxn modelId="{92F4AAA2-7C77-498B-8586-027076EC6615}" type="presParOf" srcId="{069F87E9-B8F7-4A9B-9A35-4F09C91CB64D}" destId="{ABE696B9-3215-43AF-96FD-311E012C42E8}" srcOrd="5" destOrd="0" presId="urn:microsoft.com/office/officeart/2005/8/layout/radial6"/>
    <dgm:cxn modelId="{A7D13B05-EE60-4C10-99A4-84F1AE8FCCD4}" type="presParOf" srcId="{069F87E9-B8F7-4A9B-9A35-4F09C91CB64D}" destId="{171D1203-AEC5-4A42-9093-8C9E949BFBCC}" srcOrd="6" destOrd="0" presId="urn:microsoft.com/office/officeart/2005/8/layout/radial6"/>
    <dgm:cxn modelId="{6FD921A6-BDD8-44E0-94E3-EB07A0F99AB3}" type="presParOf" srcId="{069F87E9-B8F7-4A9B-9A35-4F09C91CB64D}" destId="{7F5B5FEC-6770-4B3D-B03B-6A6CC1429A2C}" srcOrd="7" destOrd="0" presId="urn:microsoft.com/office/officeart/2005/8/layout/radial6"/>
    <dgm:cxn modelId="{433B6672-0AB5-44E0-A39A-51D9D233E79B}" type="presParOf" srcId="{069F87E9-B8F7-4A9B-9A35-4F09C91CB64D}" destId="{EF2F3FED-07B1-4CCE-A591-34683B99BEFE}" srcOrd="8" destOrd="0" presId="urn:microsoft.com/office/officeart/2005/8/layout/radial6"/>
    <dgm:cxn modelId="{B0CFDB63-CCCF-4075-A866-E0574EBDCFEE}" type="presParOf" srcId="{069F87E9-B8F7-4A9B-9A35-4F09C91CB64D}" destId="{0667C047-76EB-4F0A-BE05-0A2B63F164BF}" srcOrd="9" destOrd="0" presId="urn:microsoft.com/office/officeart/2005/8/layout/radial6"/>
    <dgm:cxn modelId="{85497873-763D-4187-9FEA-DF9E4703CA6F}" type="presParOf" srcId="{069F87E9-B8F7-4A9B-9A35-4F09C91CB64D}" destId="{79831F41-6C86-416B-A62C-FB126A7BB7EE}" srcOrd="10" destOrd="0" presId="urn:microsoft.com/office/officeart/2005/8/layout/radial6"/>
    <dgm:cxn modelId="{B5378DB2-474B-4069-9136-135EABAE76A0}" type="presParOf" srcId="{069F87E9-B8F7-4A9B-9A35-4F09C91CB64D}" destId="{90EF0ABB-6384-42CF-AEE5-E87310EF1F3A}" srcOrd="11" destOrd="0" presId="urn:microsoft.com/office/officeart/2005/8/layout/radial6"/>
    <dgm:cxn modelId="{A48F7C4E-CDB5-49A4-9580-CF19CB61EEE0}" type="presParOf" srcId="{069F87E9-B8F7-4A9B-9A35-4F09C91CB64D}" destId="{B5801A5D-9663-4A7A-A60B-ABE27032F134}" srcOrd="12" destOrd="0" presId="urn:microsoft.com/office/officeart/2005/8/layout/radial6"/>
    <dgm:cxn modelId="{CFC74D01-5244-4237-B3F8-5C3186A65A53}" type="presParOf" srcId="{069F87E9-B8F7-4A9B-9A35-4F09C91CB64D}" destId="{C74E3A5A-3932-4DE4-88F8-0572ED441E48}" srcOrd="13" destOrd="0" presId="urn:microsoft.com/office/officeart/2005/8/layout/radial6"/>
    <dgm:cxn modelId="{AE7110D8-7C4C-4EB8-8244-0C15957C8FD1}" type="presParOf" srcId="{069F87E9-B8F7-4A9B-9A35-4F09C91CB64D}" destId="{5835AB20-DE1E-4625-8071-995DBA0A7AD9}" srcOrd="14" destOrd="0" presId="urn:microsoft.com/office/officeart/2005/8/layout/radial6"/>
    <dgm:cxn modelId="{3BEA5C58-23E9-406D-AEDC-BE813F3C33A6}" type="presParOf" srcId="{069F87E9-B8F7-4A9B-9A35-4F09C91CB64D}" destId="{84144C6B-D018-40B3-BEAA-47799738C4F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8DBDD6-A82E-48FD-92DA-9B74056AD573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C536B769-0D8A-435B-866B-6EAA4C8757D3}">
      <dgm:prSet phldrT="[Tekst]" phldr="0" custT="1"/>
      <dgm:spPr>
        <a:solidFill>
          <a:srgbClr val="007146"/>
        </a:solidFill>
      </dgm:spPr>
      <dgm:t>
        <a:bodyPr/>
        <a:lstStyle/>
        <a:p>
          <a:pPr rtl="0"/>
          <a:r>
            <a:rPr lang="nl-BE" sz="1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Lijst verplichte geneesmiddelen en grondstoffen </a:t>
          </a:r>
        </a:p>
      </dgm:t>
    </dgm:pt>
    <dgm:pt modelId="{7BE5F74D-C94C-49FC-ABBF-0835E37B8406}" type="parTrans" cxnId="{C5528D55-867E-4F75-B87F-72339A13415E}">
      <dgm:prSet/>
      <dgm:spPr/>
      <dgm:t>
        <a:bodyPr/>
        <a:lstStyle/>
        <a:p>
          <a:endParaRPr lang="nl-BE"/>
        </a:p>
      </dgm:t>
    </dgm:pt>
    <dgm:pt modelId="{3445DE29-0758-44D9-94E8-8C75842E4F63}" type="sibTrans" cxnId="{C5528D55-867E-4F75-B87F-72339A13415E}">
      <dgm:prSet/>
      <dgm:spPr/>
      <dgm:t>
        <a:bodyPr/>
        <a:lstStyle/>
        <a:p>
          <a:endParaRPr lang="nl-BE"/>
        </a:p>
      </dgm:t>
    </dgm:pt>
    <dgm:pt modelId="{8CD07156-6482-4D52-BF75-0D71ADCDED62}">
      <dgm:prSet phldrT="[Tekst]" phldr="0" custT="1"/>
      <dgm:spPr>
        <a:solidFill>
          <a:srgbClr val="ADC1CE"/>
        </a:solidFill>
      </dgm:spPr>
      <dgm:t>
        <a:bodyPr/>
        <a:lstStyle/>
        <a:p>
          <a:r>
            <a:rPr lang="nl-BE" sz="1100" dirty="0">
              <a:solidFill>
                <a:srgbClr val="0071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24u wachten op zorg is geen optie</a:t>
          </a:r>
        </a:p>
      </dgm:t>
    </dgm:pt>
    <dgm:pt modelId="{17084AEC-62ED-413C-8284-D28734226519}" type="parTrans" cxnId="{437EF4CD-A295-4EF2-B6D6-C3059F8A25D5}">
      <dgm:prSet/>
      <dgm:spPr/>
      <dgm:t>
        <a:bodyPr/>
        <a:lstStyle/>
        <a:p>
          <a:endParaRPr lang="nl-BE"/>
        </a:p>
      </dgm:t>
    </dgm:pt>
    <dgm:pt modelId="{51C50AC2-8E13-408F-BAB3-CB528275F274}" type="sibTrans" cxnId="{437EF4CD-A295-4EF2-B6D6-C3059F8A25D5}">
      <dgm:prSet/>
      <dgm:spPr/>
      <dgm:t>
        <a:bodyPr/>
        <a:lstStyle/>
        <a:p>
          <a:endParaRPr lang="nl-BE"/>
        </a:p>
      </dgm:t>
    </dgm:pt>
    <dgm:pt modelId="{2C9A0527-FA62-4359-AC8F-08789D2026FB}">
      <dgm:prSet phldrT="[Tekst]" phldr="0" custT="1"/>
      <dgm:spPr>
        <a:solidFill>
          <a:srgbClr val="ADC1CE"/>
        </a:solidFill>
      </dgm:spPr>
      <dgm:t>
        <a:bodyPr/>
        <a:lstStyle/>
        <a:p>
          <a:r>
            <a:rPr lang="nl-BE" sz="1100" dirty="0">
              <a:solidFill>
                <a:srgbClr val="0071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patiënt met terminale aandoening</a:t>
          </a:r>
        </a:p>
      </dgm:t>
    </dgm:pt>
    <dgm:pt modelId="{1EC6CB52-27EF-4BEC-A077-1D27DAF63858}" type="parTrans" cxnId="{C8F780CF-63C7-4A21-8D24-E0F7EB4A8A05}">
      <dgm:prSet/>
      <dgm:spPr/>
      <dgm:t>
        <a:bodyPr/>
        <a:lstStyle/>
        <a:p>
          <a:endParaRPr lang="nl-BE"/>
        </a:p>
      </dgm:t>
    </dgm:pt>
    <dgm:pt modelId="{87708E06-6897-42C7-B6A0-7C6034268703}" type="sibTrans" cxnId="{C8F780CF-63C7-4A21-8D24-E0F7EB4A8A05}">
      <dgm:prSet/>
      <dgm:spPr/>
      <dgm:t>
        <a:bodyPr/>
        <a:lstStyle/>
        <a:p>
          <a:endParaRPr lang="nl-BE"/>
        </a:p>
      </dgm:t>
    </dgm:pt>
    <dgm:pt modelId="{4E433409-3F9F-4AE1-BC70-BD43E3C8C29A}">
      <dgm:prSet phldrT="[Tekst]" phldr="0" custT="1"/>
      <dgm:spPr>
        <a:solidFill>
          <a:srgbClr val="ADC1CE"/>
        </a:solidFill>
      </dgm:spPr>
      <dgm:t>
        <a:bodyPr/>
        <a:lstStyle/>
        <a:p>
          <a:r>
            <a:rPr lang="nl-BE" sz="1100" dirty="0">
              <a:solidFill>
                <a:srgbClr val="0071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vertrouwde omgeving</a:t>
          </a:r>
        </a:p>
      </dgm:t>
    </dgm:pt>
    <dgm:pt modelId="{BE2082B7-4340-464B-A3BC-FC835C27080E}" type="parTrans" cxnId="{E371439A-558D-44C2-B895-7D9A5CEE807C}">
      <dgm:prSet/>
      <dgm:spPr/>
      <dgm:t>
        <a:bodyPr/>
        <a:lstStyle/>
        <a:p>
          <a:endParaRPr lang="nl-BE"/>
        </a:p>
      </dgm:t>
    </dgm:pt>
    <dgm:pt modelId="{055309E6-5B58-4694-BAE5-052D0605EEA3}" type="sibTrans" cxnId="{E371439A-558D-44C2-B895-7D9A5CEE807C}">
      <dgm:prSet/>
      <dgm:spPr/>
      <dgm:t>
        <a:bodyPr/>
        <a:lstStyle/>
        <a:p>
          <a:endParaRPr lang="nl-BE"/>
        </a:p>
      </dgm:t>
    </dgm:pt>
    <dgm:pt modelId="{78D6E9FF-9F9B-4852-8EE9-09AE124BBDCA}">
      <dgm:prSet phldrT="[Tekst]" phldr="0" custT="1"/>
      <dgm:spPr>
        <a:solidFill>
          <a:srgbClr val="ADC1CE"/>
        </a:solidFill>
      </dgm:spPr>
      <dgm:t>
        <a:bodyPr/>
        <a:lstStyle/>
        <a:p>
          <a:r>
            <a:rPr lang="nl-BE" sz="1100" dirty="0">
              <a:solidFill>
                <a:srgbClr val="0071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zorgnood verandert plots</a:t>
          </a:r>
        </a:p>
      </dgm:t>
    </dgm:pt>
    <dgm:pt modelId="{7845FCA5-AB7C-4367-8C11-DC40D178AA76}" type="parTrans" cxnId="{F22B4755-3803-4F21-AD21-CA5CE9390482}">
      <dgm:prSet/>
      <dgm:spPr/>
      <dgm:t>
        <a:bodyPr/>
        <a:lstStyle/>
        <a:p>
          <a:endParaRPr lang="nl-BE"/>
        </a:p>
      </dgm:t>
    </dgm:pt>
    <dgm:pt modelId="{726C882E-3458-4A22-9BFD-16FCE90FC0FD}" type="sibTrans" cxnId="{F22B4755-3803-4F21-AD21-CA5CE9390482}">
      <dgm:prSet/>
      <dgm:spPr/>
      <dgm:t>
        <a:bodyPr/>
        <a:lstStyle/>
        <a:p>
          <a:endParaRPr lang="nl-BE"/>
        </a:p>
      </dgm:t>
    </dgm:pt>
    <dgm:pt modelId="{3FED64DF-7C53-4474-856E-11A6F0D36AEC}" type="pres">
      <dgm:prSet presAssocID="{738DBDD6-A82E-48FD-92DA-9B74056AD573}" presName="composite" presStyleCnt="0">
        <dgm:presLayoutVars>
          <dgm:chMax val="1"/>
          <dgm:dir/>
          <dgm:resizeHandles val="exact"/>
        </dgm:presLayoutVars>
      </dgm:prSet>
      <dgm:spPr/>
    </dgm:pt>
    <dgm:pt modelId="{544FFC65-4531-4319-8602-13546A1875F4}" type="pres">
      <dgm:prSet presAssocID="{738DBDD6-A82E-48FD-92DA-9B74056AD573}" presName="radial" presStyleCnt="0">
        <dgm:presLayoutVars>
          <dgm:animLvl val="ctr"/>
        </dgm:presLayoutVars>
      </dgm:prSet>
      <dgm:spPr/>
    </dgm:pt>
    <dgm:pt modelId="{5EE45B20-52A8-4267-B717-86F5C68B5B75}" type="pres">
      <dgm:prSet presAssocID="{C536B769-0D8A-435B-866B-6EAA4C8757D3}" presName="centerShape" presStyleLbl="vennNode1" presStyleIdx="0" presStyleCnt="5" custScaleX="107461" custScaleY="107461" custLinFactNeighborX="126" custLinFactNeighborY="-364"/>
      <dgm:spPr/>
    </dgm:pt>
    <dgm:pt modelId="{1FFCD182-890C-4564-80E6-EE3B06EAC20F}" type="pres">
      <dgm:prSet presAssocID="{8CD07156-6482-4D52-BF75-0D71ADCDED62}" presName="node" presStyleLbl="vennNode1" presStyleIdx="1" presStyleCnt="5" custScaleX="91341" custScaleY="91341" custRadScaleRad="151093" custRadScaleInc="51991">
        <dgm:presLayoutVars>
          <dgm:bulletEnabled val="1"/>
        </dgm:presLayoutVars>
      </dgm:prSet>
      <dgm:spPr/>
    </dgm:pt>
    <dgm:pt modelId="{1A5A473B-7E23-4379-A722-302660EBA172}" type="pres">
      <dgm:prSet presAssocID="{2C9A0527-FA62-4359-AC8F-08789D2026FB}" presName="node" presStyleLbl="vennNode1" presStyleIdx="2" presStyleCnt="5" custScaleX="91341" custScaleY="91341" custRadScaleRad="151430" custRadScaleInc="-12522">
        <dgm:presLayoutVars>
          <dgm:bulletEnabled val="1"/>
        </dgm:presLayoutVars>
      </dgm:prSet>
      <dgm:spPr/>
    </dgm:pt>
    <dgm:pt modelId="{33AA41D7-8729-40A5-9C07-4A9FE1810D24}" type="pres">
      <dgm:prSet presAssocID="{4E433409-3F9F-4AE1-BC70-BD43E3C8C29A}" presName="node" presStyleLbl="vennNode1" presStyleIdx="3" presStyleCnt="5" custScaleX="91341" custScaleY="91341" custRadScaleRad="146833" custRadScaleInc="-79091">
        <dgm:presLayoutVars>
          <dgm:bulletEnabled val="1"/>
        </dgm:presLayoutVars>
      </dgm:prSet>
      <dgm:spPr/>
    </dgm:pt>
    <dgm:pt modelId="{66845F6C-2AAD-4E70-BC3A-109D194D1715}" type="pres">
      <dgm:prSet presAssocID="{78D6E9FF-9F9B-4852-8EE9-09AE124BBDCA}" presName="node" presStyleLbl="vennNode1" presStyleIdx="4" presStyleCnt="5" custScaleX="91341" custScaleY="91341" custRadScaleRad="147948" custRadScaleInc="-140543">
        <dgm:presLayoutVars>
          <dgm:bulletEnabled val="1"/>
        </dgm:presLayoutVars>
      </dgm:prSet>
      <dgm:spPr/>
    </dgm:pt>
  </dgm:ptLst>
  <dgm:cxnLst>
    <dgm:cxn modelId="{86F9A302-620A-4D9F-8989-92F21E487B94}" type="presOf" srcId="{4E433409-3F9F-4AE1-BC70-BD43E3C8C29A}" destId="{33AA41D7-8729-40A5-9C07-4A9FE1810D24}" srcOrd="0" destOrd="0" presId="urn:microsoft.com/office/officeart/2005/8/layout/radial3"/>
    <dgm:cxn modelId="{E0B05D6D-C605-4C43-B82F-CE329C471B5E}" type="presOf" srcId="{738DBDD6-A82E-48FD-92DA-9B74056AD573}" destId="{3FED64DF-7C53-4474-856E-11A6F0D36AEC}" srcOrd="0" destOrd="0" presId="urn:microsoft.com/office/officeart/2005/8/layout/radial3"/>
    <dgm:cxn modelId="{F22B4755-3803-4F21-AD21-CA5CE9390482}" srcId="{C536B769-0D8A-435B-866B-6EAA4C8757D3}" destId="{78D6E9FF-9F9B-4852-8EE9-09AE124BBDCA}" srcOrd="3" destOrd="0" parTransId="{7845FCA5-AB7C-4367-8C11-DC40D178AA76}" sibTransId="{726C882E-3458-4A22-9BFD-16FCE90FC0FD}"/>
    <dgm:cxn modelId="{C5528D55-867E-4F75-B87F-72339A13415E}" srcId="{738DBDD6-A82E-48FD-92DA-9B74056AD573}" destId="{C536B769-0D8A-435B-866B-6EAA4C8757D3}" srcOrd="0" destOrd="0" parTransId="{7BE5F74D-C94C-49FC-ABBF-0835E37B8406}" sibTransId="{3445DE29-0758-44D9-94E8-8C75842E4F63}"/>
    <dgm:cxn modelId="{9E3D4977-4F7F-4425-922A-42D73435C765}" type="presOf" srcId="{8CD07156-6482-4D52-BF75-0D71ADCDED62}" destId="{1FFCD182-890C-4564-80E6-EE3B06EAC20F}" srcOrd="0" destOrd="0" presId="urn:microsoft.com/office/officeart/2005/8/layout/radial3"/>
    <dgm:cxn modelId="{E371439A-558D-44C2-B895-7D9A5CEE807C}" srcId="{C536B769-0D8A-435B-866B-6EAA4C8757D3}" destId="{4E433409-3F9F-4AE1-BC70-BD43E3C8C29A}" srcOrd="2" destOrd="0" parTransId="{BE2082B7-4340-464B-A3BC-FC835C27080E}" sibTransId="{055309E6-5B58-4694-BAE5-052D0605EEA3}"/>
    <dgm:cxn modelId="{159B97A5-4B35-4238-ABF4-5D2DDD866272}" type="presOf" srcId="{C536B769-0D8A-435B-866B-6EAA4C8757D3}" destId="{5EE45B20-52A8-4267-B717-86F5C68B5B75}" srcOrd="0" destOrd="0" presId="urn:microsoft.com/office/officeart/2005/8/layout/radial3"/>
    <dgm:cxn modelId="{A163DAC1-450A-4831-92F2-97DA9F772AC0}" type="presOf" srcId="{78D6E9FF-9F9B-4852-8EE9-09AE124BBDCA}" destId="{66845F6C-2AAD-4E70-BC3A-109D194D1715}" srcOrd="0" destOrd="0" presId="urn:microsoft.com/office/officeart/2005/8/layout/radial3"/>
    <dgm:cxn modelId="{437EF4CD-A295-4EF2-B6D6-C3059F8A25D5}" srcId="{C536B769-0D8A-435B-866B-6EAA4C8757D3}" destId="{8CD07156-6482-4D52-BF75-0D71ADCDED62}" srcOrd="0" destOrd="0" parTransId="{17084AEC-62ED-413C-8284-D28734226519}" sibTransId="{51C50AC2-8E13-408F-BAB3-CB528275F274}"/>
    <dgm:cxn modelId="{C8F780CF-63C7-4A21-8D24-E0F7EB4A8A05}" srcId="{C536B769-0D8A-435B-866B-6EAA4C8757D3}" destId="{2C9A0527-FA62-4359-AC8F-08789D2026FB}" srcOrd="1" destOrd="0" parTransId="{1EC6CB52-27EF-4BEC-A077-1D27DAF63858}" sibTransId="{87708E06-6897-42C7-B6A0-7C6034268703}"/>
    <dgm:cxn modelId="{55D283FF-87F9-4B97-92D9-39686BB808F4}" type="presOf" srcId="{2C9A0527-FA62-4359-AC8F-08789D2026FB}" destId="{1A5A473B-7E23-4379-A722-302660EBA172}" srcOrd="0" destOrd="0" presId="urn:microsoft.com/office/officeart/2005/8/layout/radial3"/>
    <dgm:cxn modelId="{95F4F19B-8E9D-4468-B93A-C5AE5669E40D}" type="presParOf" srcId="{3FED64DF-7C53-4474-856E-11A6F0D36AEC}" destId="{544FFC65-4531-4319-8602-13546A1875F4}" srcOrd="0" destOrd="0" presId="urn:microsoft.com/office/officeart/2005/8/layout/radial3"/>
    <dgm:cxn modelId="{4AA65BDF-6D9E-4794-A4E1-9773892A9E9E}" type="presParOf" srcId="{544FFC65-4531-4319-8602-13546A1875F4}" destId="{5EE45B20-52A8-4267-B717-86F5C68B5B75}" srcOrd="0" destOrd="0" presId="urn:microsoft.com/office/officeart/2005/8/layout/radial3"/>
    <dgm:cxn modelId="{F67F42AF-3527-4EB8-80C9-449D8C0EF846}" type="presParOf" srcId="{544FFC65-4531-4319-8602-13546A1875F4}" destId="{1FFCD182-890C-4564-80E6-EE3B06EAC20F}" srcOrd="1" destOrd="0" presId="urn:microsoft.com/office/officeart/2005/8/layout/radial3"/>
    <dgm:cxn modelId="{4C758A30-D1B4-4846-BBB7-9356A9D04889}" type="presParOf" srcId="{544FFC65-4531-4319-8602-13546A1875F4}" destId="{1A5A473B-7E23-4379-A722-302660EBA172}" srcOrd="2" destOrd="0" presId="urn:microsoft.com/office/officeart/2005/8/layout/radial3"/>
    <dgm:cxn modelId="{26298FF3-92B6-4CB8-9EF0-834CF8D077F3}" type="presParOf" srcId="{544FFC65-4531-4319-8602-13546A1875F4}" destId="{33AA41D7-8729-40A5-9C07-4A9FE1810D24}" srcOrd="3" destOrd="0" presId="urn:microsoft.com/office/officeart/2005/8/layout/radial3"/>
    <dgm:cxn modelId="{E09FF4F2-777F-4B2A-9040-48261D4D16E7}" type="presParOf" srcId="{544FFC65-4531-4319-8602-13546A1875F4}" destId="{66845F6C-2AAD-4E70-BC3A-109D194D1715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7478EF-6CB7-41F5-87CE-FF31780A6FA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1C485C2C-C120-41E4-BD64-BEF3530DA479}">
      <dgm:prSet phldrT="[Tekst]" phldr="1"/>
      <dgm:spPr>
        <a:solidFill>
          <a:srgbClr val="007146"/>
        </a:solidFill>
      </dgm:spPr>
      <dgm:t>
        <a:bodyPr/>
        <a:lstStyle/>
        <a:p>
          <a:endParaRPr lang="nl-BE" dirty="0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3EE8241F-E035-4514-B6FC-FC116D6608ED}" type="parTrans" cxnId="{1AA13F24-AD9B-467C-BD48-8F081F0B0A79}">
      <dgm:prSet/>
      <dgm:spPr/>
      <dgm:t>
        <a:bodyPr/>
        <a:lstStyle/>
        <a:p>
          <a:endParaRPr lang="nl-BE"/>
        </a:p>
      </dgm:t>
    </dgm:pt>
    <dgm:pt modelId="{CF5DF655-47E6-4E5F-9464-ACD13702B1E4}" type="sibTrans" cxnId="{1AA13F24-AD9B-467C-BD48-8F081F0B0A79}">
      <dgm:prSet/>
      <dgm:spPr/>
      <dgm:t>
        <a:bodyPr/>
        <a:lstStyle/>
        <a:p>
          <a:endParaRPr lang="nl-BE"/>
        </a:p>
      </dgm:t>
    </dgm:pt>
    <dgm:pt modelId="{93A4F226-32AF-49EE-AA01-D5395B022D33}">
      <dgm:prSet phldrT="[Tekst]" phldr="1"/>
      <dgm:spPr>
        <a:solidFill>
          <a:srgbClr val="007146"/>
        </a:solidFill>
      </dgm:spPr>
      <dgm:t>
        <a:bodyPr/>
        <a:lstStyle/>
        <a:p>
          <a:endParaRPr lang="nl-BE" dirty="0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1561FBF0-C499-4B43-BA2B-A2DA10127854}" type="parTrans" cxnId="{F4BCBB80-5839-4D52-9A20-E3EF827EFE29}">
      <dgm:prSet/>
      <dgm:spPr/>
      <dgm:t>
        <a:bodyPr/>
        <a:lstStyle/>
        <a:p>
          <a:endParaRPr lang="nl-BE"/>
        </a:p>
      </dgm:t>
    </dgm:pt>
    <dgm:pt modelId="{6CBDF8B1-4E5D-471E-B9A6-9A63D6A5E49A}" type="sibTrans" cxnId="{F4BCBB80-5839-4D52-9A20-E3EF827EFE29}">
      <dgm:prSet/>
      <dgm:spPr/>
      <dgm:t>
        <a:bodyPr/>
        <a:lstStyle/>
        <a:p>
          <a:endParaRPr lang="nl-BE"/>
        </a:p>
      </dgm:t>
    </dgm:pt>
    <dgm:pt modelId="{C0D86EE8-C28F-4DEF-917B-9FE68C38AA70}">
      <dgm:prSet phldrT="[Tekst]" phldr="1"/>
      <dgm:spPr>
        <a:solidFill>
          <a:srgbClr val="007146"/>
        </a:solidFill>
      </dgm:spPr>
      <dgm:t>
        <a:bodyPr/>
        <a:lstStyle/>
        <a:p>
          <a:endParaRPr lang="nl-BE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6AD690CC-6527-4C74-866B-BC41B3714970}" type="parTrans" cxnId="{3B0CD73F-41BF-419E-83ED-B6AC9684C8CF}">
      <dgm:prSet/>
      <dgm:spPr/>
      <dgm:t>
        <a:bodyPr/>
        <a:lstStyle/>
        <a:p>
          <a:endParaRPr lang="nl-BE"/>
        </a:p>
      </dgm:t>
    </dgm:pt>
    <dgm:pt modelId="{CCC70823-48EB-4D64-B9E4-416F643C8600}" type="sibTrans" cxnId="{3B0CD73F-41BF-419E-83ED-B6AC9684C8CF}">
      <dgm:prSet/>
      <dgm:spPr/>
      <dgm:t>
        <a:bodyPr/>
        <a:lstStyle/>
        <a:p>
          <a:endParaRPr lang="nl-BE"/>
        </a:p>
      </dgm:t>
    </dgm:pt>
    <dgm:pt modelId="{915B9BA5-6536-4F97-BF0C-5C0E321182C7}">
      <dgm:prSet/>
      <dgm:spPr>
        <a:solidFill>
          <a:srgbClr val="007146"/>
        </a:solidFill>
      </dgm:spPr>
      <dgm:t>
        <a:bodyPr/>
        <a:lstStyle/>
        <a:p>
          <a:endParaRPr lang="nl-BE" dirty="0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F28F0D5E-6A0A-4E3B-90D5-2F06CCA067C4}" type="parTrans" cxnId="{A836077C-ABA0-4B5F-A038-D75B01C2C002}">
      <dgm:prSet/>
      <dgm:spPr/>
      <dgm:t>
        <a:bodyPr/>
        <a:lstStyle/>
        <a:p>
          <a:endParaRPr lang="nl-BE"/>
        </a:p>
      </dgm:t>
    </dgm:pt>
    <dgm:pt modelId="{CCD35356-954A-4C24-9610-124AD5F765A5}" type="sibTrans" cxnId="{A836077C-ABA0-4B5F-A038-D75B01C2C002}">
      <dgm:prSet/>
      <dgm:spPr/>
      <dgm:t>
        <a:bodyPr/>
        <a:lstStyle/>
        <a:p>
          <a:endParaRPr lang="nl-BE"/>
        </a:p>
      </dgm:t>
    </dgm:pt>
    <dgm:pt modelId="{1249DDCB-5F20-4FE1-90C5-639B9F75E5FA}">
      <dgm:prSet/>
      <dgm:spPr>
        <a:solidFill>
          <a:srgbClr val="007146"/>
        </a:solidFill>
      </dgm:spPr>
      <dgm:t>
        <a:bodyPr/>
        <a:lstStyle/>
        <a:p>
          <a:endParaRPr lang="nl-BE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CF14CD55-6D6F-41BF-8F89-04022BED98FA}" type="parTrans" cxnId="{5CD8AAF5-3363-49F3-ACA3-07AA2478BC25}">
      <dgm:prSet/>
      <dgm:spPr/>
      <dgm:t>
        <a:bodyPr/>
        <a:lstStyle/>
        <a:p>
          <a:endParaRPr lang="nl-BE"/>
        </a:p>
      </dgm:t>
    </dgm:pt>
    <dgm:pt modelId="{F2FC5669-3722-49DD-82E9-2A35DBFCF5CB}" type="sibTrans" cxnId="{5CD8AAF5-3363-49F3-ACA3-07AA2478BC25}">
      <dgm:prSet/>
      <dgm:spPr/>
      <dgm:t>
        <a:bodyPr/>
        <a:lstStyle/>
        <a:p>
          <a:endParaRPr lang="nl-BE"/>
        </a:p>
      </dgm:t>
    </dgm:pt>
    <dgm:pt modelId="{10C4E791-BCF4-46FB-9293-D5593897085E}">
      <dgm:prSet/>
      <dgm:spPr>
        <a:solidFill>
          <a:srgbClr val="007146"/>
        </a:solidFill>
      </dgm:spPr>
      <dgm:t>
        <a:bodyPr/>
        <a:lstStyle/>
        <a:p>
          <a:endParaRPr lang="nl-BE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5C043F5F-2249-4D65-BF60-40576F71DFD6}" type="parTrans" cxnId="{59CEEAE7-22C9-4554-AA87-0F8C771D2194}">
      <dgm:prSet/>
      <dgm:spPr/>
      <dgm:t>
        <a:bodyPr/>
        <a:lstStyle/>
        <a:p>
          <a:endParaRPr lang="nl-BE"/>
        </a:p>
      </dgm:t>
    </dgm:pt>
    <dgm:pt modelId="{6C2570D6-03D0-4F57-9543-32D639752CB8}" type="sibTrans" cxnId="{59CEEAE7-22C9-4554-AA87-0F8C771D2194}">
      <dgm:prSet/>
      <dgm:spPr/>
      <dgm:t>
        <a:bodyPr/>
        <a:lstStyle/>
        <a:p>
          <a:endParaRPr lang="nl-BE"/>
        </a:p>
      </dgm:t>
    </dgm:pt>
    <dgm:pt modelId="{4C5C20A8-0107-4D89-9603-B4D4954DC22A}">
      <dgm:prSet/>
      <dgm:spPr>
        <a:solidFill>
          <a:srgbClr val="007146"/>
        </a:solidFill>
      </dgm:spPr>
      <dgm:t>
        <a:bodyPr/>
        <a:lstStyle/>
        <a:p>
          <a:r>
            <a:rPr lang="nl-BE" dirty="0">
              <a:latin typeface="Open Sans" pitchFamily="2" charset="0"/>
              <a:ea typeface="Open Sans" pitchFamily="2" charset="0"/>
              <a:cs typeface="Open Sans" pitchFamily="2" charset="0"/>
            </a:rPr>
            <a:t>De aangifte</a:t>
          </a:r>
        </a:p>
      </dgm:t>
    </dgm:pt>
    <dgm:pt modelId="{9B89B1D6-DBBB-47C9-B3A2-6C041429C3EB}" type="parTrans" cxnId="{F7BF030E-C7AC-455B-ACE5-1DE9D4B07EB4}">
      <dgm:prSet/>
      <dgm:spPr/>
      <dgm:t>
        <a:bodyPr/>
        <a:lstStyle/>
        <a:p>
          <a:endParaRPr lang="nl-BE"/>
        </a:p>
      </dgm:t>
    </dgm:pt>
    <dgm:pt modelId="{02BA1D62-24DF-4F66-962D-8216FEF0711F}" type="sibTrans" cxnId="{F7BF030E-C7AC-455B-ACE5-1DE9D4B07EB4}">
      <dgm:prSet/>
      <dgm:spPr/>
      <dgm:t>
        <a:bodyPr/>
        <a:lstStyle/>
        <a:p>
          <a:endParaRPr lang="nl-BE"/>
        </a:p>
      </dgm:t>
    </dgm:pt>
    <dgm:pt modelId="{068B78D5-71D0-48CE-A9B7-8FF68BD9DEB4}">
      <dgm:prSet/>
      <dgm:spPr>
        <a:solidFill>
          <a:srgbClr val="007146"/>
        </a:solidFill>
      </dgm:spPr>
      <dgm:t>
        <a:bodyPr/>
        <a:lstStyle/>
        <a:p>
          <a:r>
            <a:rPr lang="nl-BE">
              <a:latin typeface="Open Sans" pitchFamily="2" charset="0"/>
              <a:ea typeface="Open Sans" pitchFamily="2" charset="0"/>
              <a:cs typeface="Open Sans" pitchFamily="2" charset="0"/>
            </a:rPr>
            <a:t>Uitvoering euthanasie</a:t>
          </a:r>
        </a:p>
      </dgm:t>
    </dgm:pt>
    <dgm:pt modelId="{8059A4EE-F1D2-4687-ADBB-5EFE43993AA0}" type="parTrans" cxnId="{11BF7E0E-C63B-42C3-83EF-A435A4D239F0}">
      <dgm:prSet/>
      <dgm:spPr/>
      <dgm:t>
        <a:bodyPr/>
        <a:lstStyle/>
        <a:p>
          <a:endParaRPr lang="nl-BE"/>
        </a:p>
      </dgm:t>
    </dgm:pt>
    <dgm:pt modelId="{00771C9E-3E74-497B-B8D2-4775E1E66BC3}" type="sibTrans" cxnId="{11BF7E0E-C63B-42C3-83EF-A435A4D239F0}">
      <dgm:prSet/>
      <dgm:spPr/>
      <dgm:t>
        <a:bodyPr/>
        <a:lstStyle/>
        <a:p>
          <a:endParaRPr lang="nl-BE"/>
        </a:p>
      </dgm:t>
    </dgm:pt>
    <dgm:pt modelId="{03FCBA6B-3F70-4C40-995D-3C8F0501ADEB}">
      <dgm:prSet/>
      <dgm:spPr>
        <a:solidFill>
          <a:srgbClr val="007146"/>
        </a:solidFill>
      </dgm:spPr>
      <dgm:t>
        <a:bodyPr/>
        <a:lstStyle/>
        <a:p>
          <a:r>
            <a:rPr lang="nl-BE">
              <a:latin typeface="Open Sans" pitchFamily="2" charset="0"/>
              <a:ea typeface="Open Sans" pitchFamily="2" charset="0"/>
              <a:cs typeface="Open Sans" pitchFamily="2" charset="0"/>
            </a:rPr>
            <a:t>Nazorg naasten</a:t>
          </a:r>
        </a:p>
      </dgm:t>
    </dgm:pt>
    <dgm:pt modelId="{4B36EDE3-E588-482B-A65D-38EF1642EBF9}" type="parTrans" cxnId="{10BCAA8A-CEAA-4328-8A54-52BE71ABEF91}">
      <dgm:prSet/>
      <dgm:spPr/>
      <dgm:t>
        <a:bodyPr/>
        <a:lstStyle/>
        <a:p>
          <a:endParaRPr lang="nl-BE"/>
        </a:p>
      </dgm:t>
    </dgm:pt>
    <dgm:pt modelId="{29CF8661-FECC-4E67-9BA4-8767A2590712}" type="sibTrans" cxnId="{10BCAA8A-CEAA-4328-8A54-52BE71ABEF91}">
      <dgm:prSet/>
      <dgm:spPr/>
      <dgm:t>
        <a:bodyPr/>
        <a:lstStyle/>
        <a:p>
          <a:endParaRPr lang="nl-BE"/>
        </a:p>
      </dgm:t>
    </dgm:pt>
    <dgm:pt modelId="{0E642D50-C07D-4B53-AF85-06A0561BAC20}">
      <dgm:prSet/>
      <dgm:spPr>
        <a:solidFill>
          <a:srgbClr val="007146"/>
        </a:solidFill>
      </dgm:spPr>
      <dgm:t>
        <a:bodyPr/>
        <a:lstStyle/>
        <a:p>
          <a:r>
            <a:rPr lang="nl-BE">
              <a:latin typeface="Open Sans" pitchFamily="2" charset="0"/>
              <a:ea typeface="Open Sans" pitchFamily="2" charset="0"/>
              <a:cs typeface="Open Sans" pitchFamily="2" charset="0"/>
            </a:rPr>
            <a:t>Wetgevend kader</a:t>
          </a:r>
        </a:p>
      </dgm:t>
    </dgm:pt>
    <dgm:pt modelId="{3F91D429-1C09-4478-8195-DE2C76DF9D96}" type="parTrans" cxnId="{98F1842B-0E12-423D-92C4-1914CA34988C}">
      <dgm:prSet/>
      <dgm:spPr/>
      <dgm:t>
        <a:bodyPr/>
        <a:lstStyle/>
        <a:p>
          <a:endParaRPr lang="nl-BE"/>
        </a:p>
      </dgm:t>
    </dgm:pt>
    <dgm:pt modelId="{FC651FC2-3CF8-498D-AF3B-3E8868A11485}" type="sibTrans" cxnId="{98F1842B-0E12-423D-92C4-1914CA34988C}">
      <dgm:prSet/>
      <dgm:spPr/>
      <dgm:t>
        <a:bodyPr/>
        <a:lstStyle/>
        <a:p>
          <a:endParaRPr lang="nl-BE"/>
        </a:p>
      </dgm:t>
    </dgm:pt>
    <dgm:pt modelId="{1E1E3188-1DF1-4983-9485-FE334C527F54}">
      <dgm:prSet/>
      <dgm:spPr>
        <a:solidFill>
          <a:srgbClr val="007146"/>
        </a:solidFill>
      </dgm:spPr>
      <dgm:t>
        <a:bodyPr/>
        <a:lstStyle/>
        <a:p>
          <a:r>
            <a:rPr lang="nl-BE" dirty="0">
              <a:latin typeface="Open Sans" pitchFamily="2" charset="0"/>
              <a:ea typeface="Open Sans" pitchFamily="2" charset="0"/>
              <a:cs typeface="Open Sans" pitchFamily="2" charset="0"/>
            </a:rPr>
            <a:t>Opstellen verzoek</a:t>
          </a:r>
        </a:p>
      </dgm:t>
    </dgm:pt>
    <dgm:pt modelId="{40EBD586-28E3-4CEE-9839-02B137191AF0}" type="parTrans" cxnId="{EBD95C8F-7090-47E8-A44C-A317CE064A4A}">
      <dgm:prSet/>
      <dgm:spPr/>
      <dgm:t>
        <a:bodyPr/>
        <a:lstStyle/>
        <a:p>
          <a:endParaRPr lang="nl-BE"/>
        </a:p>
      </dgm:t>
    </dgm:pt>
    <dgm:pt modelId="{BCD35AF8-FE56-4EF3-870E-44CFE297E487}" type="sibTrans" cxnId="{EBD95C8F-7090-47E8-A44C-A317CE064A4A}">
      <dgm:prSet/>
      <dgm:spPr/>
      <dgm:t>
        <a:bodyPr/>
        <a:lstStyle/>
        <a:p>
          <a:endParaRPr lang="nl-BE"/>
        </a:p>
      </dgm:t>
    </dgm:pt>
    <dgm:pt modelId="{4B766955-87B0-4E0D-A688-8052AD7E3AC9}">
      <dgm:prSet/>
      <dgm:spPr>
        <a:solidFill>
          <a:srgbClr val="007146"/>
        </a:solidFill>
      </dgm:spPr>
      <dgm:t>
        <a:bodyPr/>
        <a:lstStyle/>
        <a:p>
          <a:r>
            <a:rPr lang="nl-BE">
              <a:latin typeface="Open Sans" pitchFamily="2" charset="0"/>
              <a:ea typeface="Open Sans" pitchFamily="2" charset="0"/>
              <a:cs typeface="Open Sans" pitchFamily="2" charset="0"/>
            </a:rPr>
            <a:t>Bereiding van de medicatie</a:t>
          </a:r>
        </a:p>
      </dgm:t>
    </dgm:pt>
    <dgm:pt modelId="{4D3C5AEA-BF83-41DD-8C59-237B0248A9F6}" type="parTrans" cxnId="{BCD807B0-2969-4152-BA1A-7347B24438FE}">
      <dgm:prSet/>
      <dgm:spPr/>
      <dgm:t>
        <a:bodyPr/>
        <a:lstStyle/>
        <a:p>
          <a:endParaRPr lang="nl-BE"/>
        </a:p>
      </dgm:t>
    </dgm:pt>
    <dgm:pt modelId="{D90519FC-FB48-4808-AA58-C9FD77F51B05}" type="sibTrans" cxnId="{BCD807B0-2969-4152-BA1A-7347B24438FE}">
      <dgm:prSet/>
      <dgm:spPr/>
      <dgm:t>
        <a:bodyPr/>
        <a:lstStyle/>
        <a:p>
          <a:endParaRPr lang="nl-BE"/>
        </a:p>
      </dgm:t>
    </dgm:pt>
    <dgm:pt modelId="{4F7FB9B4-BA9E-47AA-BAB1-81B0F5269836}" type="pres">
      <dgm:prSet presAssocID="{D77478EF-6CB7-41F5-87CE-FF31780A6FAD}" presName="linearFlow" presStyleCnt="0">
        <dgm:presLayoutVars>
          <dgm:dir/>
          <dgm:resizeHandles val="exact"/>
        </dgm:presLayoutVars>
      </dgm:prSet>
      <dgm:spPr/>
    </dgm:pt>
    <dgm:pt modelId="{9CB8EC7C-CDA9-42C6-B662-FDF6A2148E16}" type="pres">
      <dgm:prSet presAssocID="{1C485C2C-C120-41E4-BD64-BEF3530DA479}" presName="composite" presStyleCnt="0"/>
      <dgm:spPr/>
    </dgm:pt>
    <dgm:pt modelId="{063E695C-700E-45FF-B5C1-9D744A193077}" type="pres">
      <dgm:prSet presAssocID="{1C485C2C-C120-41E4-BD64-BEF3530DA479}" presName="imgShp" presStyleLbl="fgImgPlace1" presStyleIdx="0" presStyleCnt="6"/>
      <dgm:spPr/>
    </dgm:pt>
    <dgm:pt modelId="{14C2AAC5-57C1-45F4-9071-903C819B59D0}" type="pres">
      <dgm:prSet presAssocID="{1C485C2C-C120-41E4-BD64-BEF3530DA479}" presName="txShp" presStyleLbl="node1" presStyleIdx="0" presStyleCnt="6">
        <dgm:presLayoutVars>
          <dgm:bulletEnabled val="1"/>
        </dgm:presLayoutVars>
      </dgm:prSet>
      <dgm:spPr/>
    </dgm:pt>
    <dgm:pt modelId="{A2ACEE4F-F132-494E-8B85-E4D92FDDA007}" type="pres">
      <dgm:prSet presAssocID="{CF5DF655-47E6-4E5F-9464-ACD13702B1E4}" presName="spacing" presStyleCnt="0"/>
      <dgm:spPr/>
    </dgm:pt>
    <dgm:pt modelId="{087FA719-3D7B-4C65-B354-56FF3E646E7B}" type="pres">
      <dgm:prSet presAssocID="{93A4F226-32AF-49EE-AA01-D5395B022D33}" presName="composite" presStyleCnt="0"/>
      <dgm:spPr/>
    </dgm:pt>
    <dgm:pt modelId="{D1ED4A4B-BE9A-4239-9371-07FCFE3A765E}" type="pres">
      <dgm:prSet presAssocID="{93A4F226-32AF-49EE-AA01-D5395B022D33}" presName="imgShp" presStyleLbl="fgImgPlace1" presStyleIdx="1" presStyleCnt="6"/>
      <dgm:spPr/>
    </dgm:pt>
    <dgm:pt modelId="{7A484A83-7448-4DB5-BD8B-7DC4378CB952}" type="pres">
      <dgm:prSet presAssocID="{93A4F226-32AF-49EE-AA01-D5395B022D33}" presName="txShp" presStyleLbl="node1" presStyleIdx="1" presStyleCnt="6">
        <dgm:presLayoutVars>
          <dgm:bulletEnabled val="1"/>
        </dgm:presLayoutVars>
      </dgm:prSet>
      <dgm:spPr/>
    </dgm:pt>
    <dgm:pt modelId="{533B9CE8-CE7F-43D4-9C39-8A2E903F15EE}" type="pres">
      <dgm:prSet presAssocID="{6CBDF8B1-4E5D-471E-B9A6-9A63D6A5E49A}" presName="spacing" presStyleCnt="0"/>
      <dgm:spPr/>
    </dgm:pt>
    <dgm:pt modelId="{24ED1EAE-A430-4636-A313-DEE7C5A07A0C}" type="pres">
      <dgm:prSet presAssocID="{C0D86EE8-C28F-4DEF-917B-9FE68C38AA70}" presName="composite" presStyleCnt="0"/>
      <dgm:spPr/>
    </dgm:pt>
    <dgm:pt modelId="{B50F4273-DCD0-45DF-AE41-CF7FC12C5EDB}" type="pres">
      <dgm:prSet presAssocID="{C0D86EE8-C28F-4DEF-917B-9FE68C38AA70}" presName="imgShp" presStyleLbl="fgImgPlace1" presStyleIdx="2" presStyleCnt="6"/>
      <dgm:spPr/>
    </dgm:pt>
    <dgm:pt modelId="{E6962786-D953-4924-9DE7-C011D1DFB568}" type="pres">
      <dgm:prSet presAssocID="{C0D86EE8-C28F-4DEF-917B-9FE68C38AA70}" presName="txShp" presStyleLbl="node1" presStyleIdx="2" presStyleCnt="6">
        <dgm:presLayoutVars>
          <dgm:bulletEnabled val="1"/>
        </dgm:presLayoutVars>
      </dgm:prSet>
      <dgm:spPr/>
    </dgm:pt>
    <dgm:pt modelId="{7B6F989A-0356-4C8C-94C9-02A1C1A927E0}" type="pres">
      <dgm:prSet presAssocID="{CCC70823-48EB-4D64-B9E4-416F643C8600}" presName="spacing" presStyleCnt="0"/>
      <dgm:spPr/>
    </dgm:pt>
    <dgm:pt modelId="{2D78E0B4-431B-4AEE-930B-2469CBC89D2A}" type="pres">
      <dgm:prSet presAssocID="{915B9BA5-6536-4F97-BF0C-5C0E321182C7}" presName="composite" presStyleCnt="0"/>
      <dgm:spPr/>
    </dgm:pt>
    <dgm:pt modelId="{F7AEE5BC-E7DA-4EFF-84B6-3A0D7BF67A2F}" type="pres">
      <dgm:prSet presAssocID="{915B9BA5-6536-4F97-BF0C-5C0E321182C7}" presName="imgShp" presStyleLbl="fgImgPlace1" presStyleIdx="3" presStyleCnt="6"/>
      <dgm:spPr/>
    </dgm:pt>
    <dgm:pt modelId="{E549DF00-C49B-48AC-B325-A78CD440F903}" type="pres">
      <dgm:prSet presAssocID="{915B9BA5-6536-4F97-BF0C-5C0E321182C7}" presName="txShp" presStyleLbl="node1" presStyleIdx="3" presStyleCnt="6">
        <dgm:presLayoutVars>
          <dgm:bulletEnabled val="1"/>
        </dgm:presLayoutVars>
      </dgm:prSet>
      <dgm:spPr/>
    </dgm:pt>
    <dgm:pt modelId="{4F3512A1-43E8-4B51-9BB9-23A607CA2F67}" type="pres">
      <dgm:prSet presAssocID="{CCD35356-954A-4C24-9610-124AD5F765A5}" presName="spacing" presStyleCnt="0"/>
      <dgm:spPr/>
    </dgm:pt>
    <dgm:pt modelId="{A566F0E4-1DEC-4196-AB09-1BC002183D08}" type="pres">
      <dgm:prSet presAssocID="{1249DDCB-5F20-4FE1-90C5-639B9F75E5FA}" presName="composite" presStyleCnt="0"/>
      <dgm:spPr/>
    </dgm:pt>
    <dgm:pt modelId="{AEEB26C0-2FFB-4794-9699-1DA6E2A32075}" type="pres">
      <dgm:prSet presAssocID="{1249DDCB-5F20-4FE1-90C5-639B9F75E5FA}" presName="imgShp" presStyleLbl="fgImgPlace1" presStyleIdx="4" presStyleCnt="6"/>
      <dgm:spPr/>
    </dgm:pt>
    <dgm:pt modelId="{1696EF8B-A791-4630-AD03-1DD27930271A}" type="pres">
      <dgm:prSet presAssocID="{1249DDCB-5F20-4FE1-90C5-639B9F75E5FA}" presName="txShp" presStyleLbl="node1" presStyleIdx="4" presStyleCnt="6">
        <dgm:presLayoutVars>
          <dgm:bulletEnabled val="1"/>
        </dgm:presLayoutVars>
      </dgm:prSet>
      <dgm:spPr/>
    </dgm:pt>
    <dgm:pt modelId="{4FA7C124-7124-4A1A-9FD0-921596B13113}" type="pres">
      <dgm:prSet presAssocID="{F2FC5669-3722-49DD-82E9-2A35DBFCF5CB}" presName="spacing" presStyleCnt="0"/>
      <dgm:spPr/>
    </dgm:pt>
    <dgm:pt modelId="{916660E1-F30C-48EC-9DA6-9EFF51035610}" type="pres">
      <dgm:prSet presAssocID="{10C4E791-BCF4-46FB-9293-D5593897085E}" presName="composite" presStyleCnt="0"/>
      <dgm:spPr/>
    </dgm:pt>
    <dgm:pt modelId="{52335BBE-F077-4CFE-BC81-E9552D1D9649}" type="pres">
      <dgm:prSet presAssocID="{10C4E791-BCF4-46FB-9293-D5593897085E}" presName="imgShp" presStyleLbl="fgImgPlace1" presStyleIdx="5" presStyleCnt="6"/>
      <dgm:spPr/>
    </dgm:pt>
    <dgm:pt modelId="{0D3E0416-DC43-4C83-8853-B871AF3522EC}" type="pres">
      <dgm:prSet presAssocID="{10C4E791-BCF4-46FB-9293-D5593897085E}" presName="txShp" presStyleLbl="node1" presStyleIdx="5" presStyleCnt="6">
        <dgm:presLayoutVars>
          <dgm:bulletEnabled val="1"/>
        </dgm:presLayoutVars>
      </dgm:prSet>
      <dgm:spPr/>
    </dgm:pt>
  </dgm:ptLst>
  <dgm:cxnLst>
    <dgm:cxn modelId="{B725EA07-F7FF-4105-B51B-15CB78F01CE6}" type="presOf" srcId="{1249DDCB-5F20-4FE1-90C5-639B9F75E5FA}" destId="{1696EF8B-A791-4630-AD03-1DD27930271A}" srcOrd="0" destOrd="0" presId="urn:microsoft.com/office/officeart/2005/8/layout/vList3"/>
    <dgm:cxn modelId="{1DEE510C-F125-434C-9EE4-7E82B852FE32}" type="presOf" srcId="{4C5C20A8-0107-4D89-9603-B4D4954DC22A}" destId="{0D3E0416-DC43-4C83-8853-B871AF3522EC}" srcOrd="0" destOrd="1" presId="urn:microsoft.com/office/officeart/2005/8/layout/vList3"/>
    <dgm:cxn modelId="{F7BF030E-C7AC-455B-ACE5-1DE9D4B07EB4}" srcId="{10C4E791-BCF4-46FB-9293-D5593897085E}" destId="{4C5C20A8-0107-4D89-9603-B4D4954DC22A}" srcOrd="0" destOrd="0" parTransId="{9B89B1D6-DBBB-47C9-B3A2-6C041429C3EB}" sibTransId="{02BA1D62-24DF-4F66-962D-8216FEF0711F}"/>
    <dgm:cxn modelId="{11BF7E0E-C63B-42C3-83EF-A435A4D239F0}" srcId="{915B9BA5-6536-4F97-BF0C-5C0E321182C7}" destId="{068B78D5-71D0-48CE-A9B7-8FF68BD9DEB4}" srcOrd="0" destOrd="0" parTransId="{8059A4EE-F1D2-4687-ADBB-5EFE43993AA0}" sibTransId="{00771C9E-3E74-497B-B8D2-4775E1E66BC3}"/>
    <dgm:cxn modelId="{86CF7616-5652-42B8-AEF5-54A7FBC35036}" type="presOf" srcId="{0E642D50-C07D-4B53-AF85-06A0561BAC20}" destId="{14C2AAC5-57C1-45F4-9071-903C819B59D0}" srcOrd="0" destOrd="1" presId="urn:microsoft.com/office/officeart/2005/8/layout/vList3"/>
    <dgm:cxn modelId="{1F77EF1C-1EE4-40A2-B0BB-C616AD8B9527}" type="presOf" srcId="{068B78D5-71D0-48CE-A9B7-8FF68BD9DEB4}" destId="{E549DF00-C49B-48AC-B325-A78CD440F903}" srcOrd="0" destOrd="1" presId="urn:microsoft.com/office/officeart/2005/8/layout/vList3"/>
    <dgm:cxn modelId="{2FB9F921-165A-48B9-AA51-0FA23068D9DF}" type="presOf" srcId="{4B766955-87B0-4E0D-A688-8052AD7E3AC9}" destId="{E6962786-D953-4924-9DE7-C011D1DFB568}" srcOrd="0" destOrd="1" presId="urn:microsoft.com/office/officeart/2005/8/layout/vList3"/>
    <dgm:cxn modelId="{1AA13F24-AD9B-467C-BD48-8F081F0B0A79}" srcId="{D77478EF-6CB7-41F5-87CE-FF31780A6FAD}" destId="{1C485C2C-C120-41E4-BD64-BEF3530DA479}" srcOrd="0" destOrd="0" parTransId="{3EE8241F-E035-4514-B6FC-FC116D6608ED}" sibTransId="{CF5DF655-47E6-4E5F-9464-ACD13702B1E4}"/>
    <dgm:cxn modelId="{98F1842B-0E12-423D-92C4-1914CA34988C}" srcId="{1C485C2C-C120-41E4-BD64-BEF3530DA479}" destId="{0E642D50-C07D-4B53-AF85-06A0561BAC20}" srcOrd="0" destOrd="0" parTransId="{3F91D429-1C09-4478-8195-DE2C76DF9D96}" sibTransId="{FC651FC2-3CF8-498D-AF3B-3E8868A11485}"/>
    <dgm:cxn modelId="{7EFD6839-866A-453C-8828-AD74123A44FD}" type="presOf" srcId="{1C485C2C-C120-41E4-BD64-BEF3530DA479}" destId="{14C2AAC5-57C1-45F4-9071-903C819B59D0}" srcOrd="0" destOrd="0" presId="urn:microsoft.com/office/officeart/2005/8/layout/vList3"/>
    <dgm:cxn modelId="{3B0CD73F-41BF-419E-83ED-B6AC9684C8CF}" srcId="{D77478EF-6CB7-41F5-87CE-FF31780A6FAD}" destId="{C0D86EE8-C28F-4DEF-917B-9FE68C38AA70}" srcOrd="2" destOrd="0" parTransId="{6AD690CC-6527-4C74-866B-BC41B3714970}" sibTransId="{CCC70823-48EB-4D64-B9E4-416F643C8600}"/>
    <dgm:cxn modelId="{359C3468-7A62-4643-85C6-7E062C68E865}" type="presOf" srcId="{03FCBA6B-3F70-4C40-995D-3C8F0501ADEB}" destId="{1696EF8B-A791-4630-AD03-1DD27930271A}" srcOrd="0" destOrd="1" presId="urn:microsoft.com/office/officeart/2005/8/layout/vList3"/>
    <dgm:cxn modelId="{A836077C-ABA0-4B5F-A038-D75B01C2C002}" srcId="{D77478EF-6CB7-41F5-87CE-FF31780A6FAD}" destId="{915B9BA5-6536-4F97-BF0C-5C0E321182C7}" srcOrd="3" destOrd="0" parTransId="{F28F0D5E-6A0A-4E3B-90D5-2F06CCA067C4}" sibTransId="{CCD35356-954A-4C24-9610-124AD5F765A5}"/>
    <dgm:cxn modelId="{E281A07D-F788-4E9B-9A59-F5D136637134}" type="presOf" srcId="{93A4F226-32AF-49EE-AA01-D5395B022D33}" destId="{7A484A83-7448-4DB5-BD8B-7DC4378CB952}" srcOrd="0" destOrd="0" presId="urn:microsoft.com/office/officeart/2005/8/layout/vList3"/>
    <dgm:cxn modelId="{F4BCBB80-5839-4D52-9A20-E3EF827EFE29}" srcId="{D77478EF-6CB7-41F5-87CE-FF31780A6FAD}" destId="{93A4F226-32AF-49EE-AA01-D5395B022D33}" srcOrd="1" destOrd="0" parTransId="{1561FBF0-C499-4B43-BA2B-A2DA10127854}" sibTransId="{6CBDF8B1-4E5D-471E-B9A6-9A63D6A5E49A}"/>
    <dgm:cxn modelId="{10BCAA8A-CEAA-4328-8A54-52BE71ABEF91}" srcId="{1249DDCB-5F20-4FE1-90C5-639B9F75E5FA}" destId="{03FCBA6B-3F70-4C40-995D-3C8F0501ADEB}" srcOrd="0" destOrd="0" parTransId="{4B36EDE3-E588-482B-A65D-38EF1642EBF9}" sibTransId="{29CF8661-FECC-4E67-9BA4-8767A2590712}"/>
    <dgm:cxn modelId="{EBD95C8F-7090-47E8-A44C-A317CE064A4A}" srcId="{93A4F226-32AF-49EE-AA01-D5395B022D33}" destId="{1E1E3188-1DF1-4983-9485-FE334C527F54}" srcOrd="0" destOrd="0" parTransId="{40EBD586-28E3-4CEE-9839-02B137191AF0}" sibTransId="{BCD35AF8-FE56-4EF3-870E-44CFE297E487}"/>
    <dgm:cxn modelId="{C115BAAA-195C-4D11-A110-F02225780C29}" type="presOf" srcId="{D77478EF-6CB7-41F5-87CE-FF31780A6FAD}" destId="{4F7FB9B4-BA9E-47AA-BAB1-81B0F5269836}" srcOrd="0" destOrd="0" presId="urn:microsoft.com/office/officeart/2005/8/layout/vList3"/>
    <dgm:cxn modelId="{222D56AB-C74D-4F40-98F3-BBC9CAF76CD6}" type="presOf" srcId="{C0D86EE8-C28F-4DEF-917B-9FE68C38AA70}" destId="{E6962786-D953-4924-9DE7-C011D1DFB568}" srcOrd="0" destOrd="0" presId="urn:microsoft.com/office/officeart/2005/8/layout/vList3"/>
    <dgm:cxn modelId="{BCD807B0-2969-4152-BA1A-7347B24438FE}" srcId="{C0D86EE8-C28F-4DEF-917B-9FE68C38AA70}" destId="{4B766955-87B0-4E0D-A688-8052AD7E3AC9}" srcOrd="0" destOrd="0" parTransId="{4D3C5AEA-BF83-41DD-8C59-237B0248A9F6}" sibTransId="{D90519FC-FB48-4808-AA58-C9FD77F51B05}"/>
    <dgm:cxn modelId="{7D4C95C5-4E39-4D9F-9BEE-C74CFD4661AA}" type="presOf" srcId="{10C4E791-BCF4-46FB-9293-D5593897085E}" destId="{0D3E0416-DC43-4C83-8853-B871AF3522EC}" srcOrd="0" destOrd="0" presId="urn:microsoft.com/office/officeart/2005/8/layout/vList3"/>
    <dgm:cxn modelId="{70CF2CDA-E3B3-43E8-A103-6ADAD3FCD247}" type="presOf" srcId="{1E1E3188-1DF1-4983-9485-FE334C527F54}" destId="{7A484A83-7448-4DB5-BD8B-7DC4378CB952}" srcOrd="0" destOrd="1" presId="urn:microsoft.com/office/officeart/2005/8/layout/vList3"/>
    <dgm:cxn modelId="{50A82AE7-A631-4E95-832C-946A9DB74915}" type="presOf" srcId="{915B9BA5-6536-4F97-BF0C-5C0E321182C7}" destId="{E549DF00-C49B-48AC-B325-A78CD440F903}" srcOrd="0" destOrd="0" presId="urn:microsoft.com/office/officeart/2005/8/layout/vList3"/>
    <dgm:cxn modelId="{59CEEAE7-22C9-4554-AA87-0F8C771D2194}" srcId="{D77478EF-6CB7-41F5-87CE-FF31780A6FAD}" destId="{10C4E791-BCF4-46FB-9293-D5593897085E}" srcOrd="5" destOrd="0" parTransId="{5C043F5F-2249-4D65-BF60-40576F71DFD6}" sibTransId="{6C2570D6-03D0-4F57-9543-32D639752CB8}"/>
    <dgm:cxn modelId="{5CD8AAF5-3363-49F3-ACA3-07AA2478BC25}" srcId="{D77478EF-6CB7-41F5-87CE-FF31780A6FAD}" destId="{1249DDCB-5F20-4FE1-90C5-639B9F75E5FA}" srcOrd="4" destOrd="0" parTransId="{CF14CD55-6D6F-41BF-8F89-04022BED98FA}" sibTransId="{F2FC5669-3722-49DD-82E9-2A35DBFCF5CB}"/>
    <dgm:cxn modelId="{6A10A873-28E1-4E03-A380-C20B80E63D6F}" type="presParOf" srcId="{4F7FB9B4-BA9E-47AA-BAB1-81B0F5269836}" destId="{9CB8EC7C-CDA9-42C6-B662-FDF6A2148E16}" srcOrd="0" destOrd="0" presId="urn:microsoft.com/office/officeart/2005/8/layout/vList3"/>
    <dgm:cxn modelId="{769DCF1B-77E8-4484-8E1D-A4F2FBE90A60}" type="presParOf" srcId="{9CB8EC7C-CDA9-42C6-B662-FDF6A2148E16}" destId="{063E695C-700E-45FF-B5C1-9D744A193077}" srcOrd="0" destOrd="0" presId="urn:microsoft.com/office/officeart/2005/8/layout/vList3"/>
    <dgm:cxn modelId="{291FB786-5198-47DE-A87B-382F1483362C}" type="presParOf" srcId="{9CB8EC7C-CDA9-42C6-B662-FDF6A2148E16}" destId="{14C2AAC5-57C1-45F4-9071-903C819B59D0}" srcOrd="1" destOrd="0" presId="urn:microsoft.com/office/officeart/2005/8/layout/vList3"/>
    <dgm:cxn modelId="{1D5F9A65-7721-4A74-9B93-CE9B9E9BE2A8}" type="presParOf" srcId="{4F7FB9B4-BA9E-47AA-BAB1-81B0F5269836}" destId="{A2ACEE4F-F132-494E-8B85-E4D92FDDA007}" srcOrd="1" destOrd="0" presId="urn:microsoft.com/office/officeart/2005/8/layout/vList3"/>
    <dgm:cxn modelId="{A8013D78-138C-49F6-90B5-2D585892EE46}" type="presParOf" srcId="{4F7FB9B4-BA9E-47AA-BAB1-81B0F5269836}" destId="{087FA719-3D7B-4C65-B354-56FF3E646E7B}" srcOrd="2" destOrd="0" presId="urn:microsoft.com/office/officeart/2005/8/layout/vList3"/>
    <dgm:cxn modelId="{538D2052-7376-460F-923D-F2C30298C52D}" type="presParOf" srcId="{087FA719-3D7B-4C65-B354-56FF3E646E7B}" destId="{D1ED4A4B-BE9A-4239-9371-07FCFE3A765E}" srcOrd="0" destOrd="0" presId="urn:microsoft.com/office/officeart/2005/8/layout/vList3"/>
    <dgm:cxn modelId="{9727A350-1280-4850-8482-E369ED0D7EA9}" type="presParOf" srcId="{087FA719-3D7B-4C65-B354-56FF3E646E7B}" destId="{7A484A83-7448-4DB5-BD8B-7DC4378CB952}" srcOrd="1" destOrd="0" presId="urn:microsoft.com/office/officeart/2005/8/layout/vList3"/>
    <dgm:cxn modelId="{9E560561-86ED-47E1-8571-40C0BC68BA77}" type="presParOf" srcId="{4F7FB9B4-BA9E-47AA-BAB1-81B0F5269836}" destId="{533B9CE8-CE7F-43D4-9C39-8A2E903F15EE}" srcOrd="3" destOrd="0" presId="urn:microsoft.com/office/officeart/2005/8/layout/vList3"/>
    <dgm:cxn modelId="{A577248E-EA80-43D0-BF33-2407718187E3}" type="presParOf" srcId="{4F7FB9B4-BA9E-47AA-BAB1-81B0F5269836}" destId="{24ED1EAE-A430-4636-A313-DEE7C5A07A0C}" srcOrd="4" destOrd="0" presId="urn:microsoft.com/office/officeart/2005/8/layout/vList3"/>
    <dgm:cxn modelId="{FB467B74-6BEE-4A92-83BE-036643D5A98E}" type="presParOf" srcId="{24ED1EAE-A430-4636-A313-DEE7C5A07A0C}" destId="{B50F4273-DCD0-45DF-AE41-CF7FC12C5EDB}" srcOrd="0" destOrd="0" presId="urn:microsoft.com/office/officeart/2005/8/layout/vList3"/>
    <dgm:cxn modelId="{147E4702-98B2-440C-88B5-2A49CCC2CD98}" type="presParOf" srcId="{24ED1EAE-A430-4636-A313-DEE7C5A07A0C}" destId="{E6962786-D953-4924-9DE7-C011D1DFB568}" srcOrd="1" destOrd="0" presId="urn:microsoft.com/office/officeart/2005/8/layout/vList3"/>
    <dgm:cxn modelId="{170EC4E8-3373-4F64-A8C9-0B03082E2A9B}" type="presParOf" srcId="{4F7FB9B4-BA9E-47AA-BAB1-81B0F5269836}" destId="{7B6F989A-0356-4C8C-94C9-02A1C1A927E0}" srcOrd="5" destOrd="0" presId="urn:microsoft.com/office/officeart/2005/8/layout/vList3"/>
    <dgm:cxn modelId="{CB7C2512-E4FB-413E-AEB3-648C9ABCBB27}" type="presParOf" srcId="{4F7FB9B4-BA9E-47AA-BAB1-81B0F5269836}" destId="{2D78E0B4-431B-4AEE-930B-2469CBC89D2A}" srcOrd="6" destOrd="0" presId="urn:microsoft.com/office/officeart/2005/8/layout/vList3"/>
    <dgm:cxn modelId="{1A6BD449-B268-4381-BE4A-00C350BADB4B}" type="presParOf" srcId="{2D78E0B4-431B-4AEE-930B-2469CBC89D2A}" destId="{F7AEE5BC-E7DA-4EFF-84B6-3A0D7BF67A2F}" srcOrd="0" destOrd="0" presId="urn:microsoft.com/office/officeart/2005/8/layout/vList3"/>
    <dgm:cxn modelId="{949E6364-60A8-485D-9183-96E59F4FFCD9}" type="presParOf" srcId="{2D78E0B4-431B-4AEE-930B-2469CBC89D2A}" destId="{E549DF00-C49B-48AC-B325-A78CD440F903}" srcOrd="1" destOrd="0" presId="urn:microsoft.com/office/officeart/2005/8/layout/vList3"/>
    <dgm:cxn modelId="{86826707-48DD-42C5-87E3-1DD07014CAC2}" type="presParOf" srcId="{4F7FB9B4-BA9E-47AA-BAB1-81B0F5269836}" destId="{4F3512A1-43E8-4B51-9BB9-23A607CA2F67}" srcOrd="7" destOrd="0" presId="urn:microsoft.com/office/officeart/2005/8/layout/vList3"/>
    <dgm:cxn modelId="{3849624D-FC86-46F7-8849-2B2E2E0765FB}" type="presParOf" srcId="{4F7FB9B4-BA9E-47AA-BAB1-81B0F5269836}" destId="{A566F0E4-1DEC-4196-AB09-1BC002183D08}" srcOrd="8" destOrd="0" presId="urn:microsoft.com/office/officeart/2005/8/layout/vList3"/>
    <dgm:cxn modelId="{8169224E-C977-4D51-BB4E-07A8DAF8B046}" type="presParOf" srcId="{A566F0E4-1DEC-4196-AB09-1BC002183D08}" destId="{AEEB26C0-2FFB-4794-9699-1DA6E2A32075}" srcOrd="0" destOrd="0" presId="urn:microsoft.com/office/officeart/2005/8/layout/vList3"/>
    <dgm:cxn modelId="{3925E69F-FFF1-423C-904E-DA7E5456B831}" type="presParOf" srcId="{A566F0E4-1DEC-4196-AB09-1BC002183D08}" destId="{1696EF8B-A791-4630-AD03-1DD27930271A}" srcOrd="1" destOrd="0" presId="urn:microsoft.com/office/officeart/2005/8/layout/vList3"/>
    <dgm:cxn modelId="{AB430A43-2355-4437-918C-08E5457AA677}" type="presParOf" srcId="{4F7FB9B4-BA9E-47AA-BAB1-81B0F5269836}" destId="{4FA7C124-7124-4A1A-9FD0-921596B13113}" srcOrd="9" destOrd="0" presId="urn:microsoft.com/office/officeart/2005/8/layout/vList3"/>
    <dgm:cxn modelId="{359BA23F-BAAD-40B7-AAF5-3C91E88E46E3}" type="presParOf" srcId="{4F7FB9B4-BA9E-47AA-BAB1-81B0F5269836}" destId="{916660E1-F30C-48EC-9DA6-9EFF51035610}" srcOrd="10" destOrd="0" presId="urn:microsoft.com/office/officeart/2005/8/layout/vList3"/>
    <dgm:cxn modelId="{07BBA4E9-6EDB-41DB-B5F1-A27137CABFDE}" type="presParOf" srcId="{916660E1-F30C-48EC-9DA6-9EFF51035610}" destId="{52335BBE-F077-4CFE-BC81-E9552D1D9649}" srcOrd="0" destOrd="0" presId="urn:microsoft.com/office/officeart/2005/8/layout/vList3"/>
    <dgm:cxn modelId="{B12F0413-DA82-4D95-B51C-522D8EDA6E97}" type="presParOf" srcId="{916660E1-F30C-48EC-9DA6-9EFF51035610}" destId="{0D3E0416-DC43-4C83-8853-B871AF3522E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1D8150D-717A-4E9D-9151-EF324D3BC07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A2582560-89DA-4933-A4DC-802C5BC40FDD}">
      <dgm:prSet phldrT="[Tekst]" phldr="0"/>
      <dgm:spPr>
        <a:solidFill>
          <a:srgbClr val="007146"/>
        </a:solidFill>
        <a:ln>
          <a:noFill/>
        </a:ln>
      </dgm:spPr>
      <dgm:t>
        <a:bodyPr/>
        <a:lstStyle/>
        <a:p>
          <a:r>
            <a:rPr lang="nl-BE">
              <a:latin typeface="Open Sans" pitchFamily="2" charset="0"/>
              <a:ea typeface="Open Sans" pitchFamily="2" charset="0"/>
              <a:cs typeface="Open Sans" pitchFamily="2" charset="0"/>
            </a:rPr>
            <a:t>Lokale knelpunten in kaart brengen</a:t>
          </a:r>
        </a:p>
      </dgm:t>
    </dgm:pt>
    <dgm:pt modelId="{D78D82F7-34F0-4131-B94B-3153C03EA2F5}" type="parTrans" cxnId="{94A2250D-16A2-4833-8A5F-31B4C51CC550}">
      <dgm:prSet/>
      <dgm:spPr/>
      <dgm:t>
        <a:bodyPr/>
        <a:lstStyle/>
        <a:p>
          <a:endParaRPr lang="nl-BE"/>
        </a:p>
      </dgm:t>
    </dgm:pt>
    <dgm:pt modelId="{F2323B78-C0B5-44B8-8051-8E2B532417A6}" type="sibTrans" cxnId="{94A2250D-16A2-4833-8A5F-31B4C51CC550}">
      <dgm:prSet/>
      <dgm:spPr/>
      <dgm:t>
        <a:bodyPr/>
        <a:lstStyle/>
        <a:p>
          <a:endParaRPr lang="nl-BE"/>
        </a:p>
      </dgm:t>
    </dgm:pt>
    <dgm:pt modelId="{2EDEC6F4-2141-4443-BCD6-3C26FBD06B2F}">
      <dgm:prSet phldrT="[Tekst]" phldr="0"/>
      <dgm:spPr>
        <a:solidFill>
          <a:srgbClr val="007146"/>
        </a:solidFill>
        <a:ln>
          <a:noFill/>
        </a:ln>
      </dgm:spPr>
      <dgm:t>
        <a:bodyPr/>
        <a:lstStyle/>
        <a:p>
          <a:r>
            <a:rPr lang="nl-BE">
              <a:latin typeface="Open Sans" pitchFamily="2" charset="0"/>
              <a:ea typeface="Open Sans" pitchFamily="2" charset="0"/>
              <a:cs typeface="Open Sans" pitchFamily="2" charset="0"/>
            </a:rPr>
            <a:t>Oplossingen binnen de kring</a:t>
          </a:r>
        </a:p>
      </dgm:t>
    </dgm:pt>
    <dgm:pt modelId="{8F5411EC-D3A0-46B8-8CBB-0087EA0D3A0E}" type="parTrans" cxnId="{BB320754-B227-41CD-AE4C-71D03436C91F}">
      <dgm:prSet/>
      <dgm:spPr/>
      <dgm:t>
        <a:bodyPr/>
        <a:lstStyle/>
        <a:p>
          <a:endParaRPr lang="nl-BE"/>
        </a:p>
      </dgm:t>
    </dgm:pt>
    <dgm:pt modelId="{5ACF1B06-7035-4E46-9346-5ACB3379D911}" type="sibTrans" cxnId="{BB320754-B227-41CD-AE4C-71D03436C91F}">
      <dgm:prSet/>
      <dgm:spPr/>
      <dgm:t>
        <a:bodyPr/>
        <a:lstStyle/>
        <a:p>
          <a:endParaRPr lang="nl-BE"/>
        </a:p>
      </dgm:t>
    </dgm:pt>
    <dgm:pt modelId="{924092B9-B14F-4E68-8FCA-14E1F16963E2}">
      <dgm:prSet/>
      <dgm:spPr>
        <a:solidFill>
          <a:srgbClr val="007146"/>
        </a:solidFill>
        <a:ln>
          <a:noFill/>
        </a:ln>
      </dgm:spPr>
      <dgm:t>
        <a:bodyPr/>
        <a:lstStyle/>
        <a:p>
          <a:r>
            <a:rPr lang="nl-BE" dirty="0">
              <a:latin typeface="Open Sans" pitchFamily="2" charset="0"/>
              <a:ea typeface="Open Sans" pitchFamily="2" charset="0"/>
              <a:cs typeface="Open Sans" pitchFamily="2" charset="0"/>
            </a:rPr>
            <a:t>Afspraken en actiepunten</a:t>
          </a:r>
        </a:p>
      </dgm:t>
    </dgm:pt>
    <dgm:pt modelId="{0F8FF0AF-1950-4055-AE9D-C3CF8D59136A}" type="parTrans" cxnId="{4B1887B4-29EC-422C-90E2-18FB1AC1E54C}">
      <dgm:prSet/>
      <dgm:spPr/>
      <dgm:t>
        <a:bodyPr/>
        <a:lstStyle/>
        <a:p>
          <a:endParaRPr lang="nl-BE"/>
        </a:p>
      </dgm:t>
    </dgm:pt>
    <dgm:pt modelId="{CCE3D254-A530-4CA3-B8E2-811A3573E4D4}" type="sibTrans" cxnId="{4B1887B4-29EC-422C-90E2-18FB1AC1E54C}">
      <dgm:prSet/>
      <dgm:spPr/>
      <dgm:t>
        <a:bodyPr/>
        <a:lstStyle/>
        <a:p>
          <a:endParaRPr lang="nl-BE"/>
        </a:p>
      </dgm:t>
    </dgm:pt>
    <dgm:pt modelId="{64A42C19-6211-44F8-B26A-539929C5811F}" type="pres">
      <dgm:prSet presAssocID="{11D8150D-717A-4E9D-9151-EF324D3BC070}" presName="CompostProcess" presStyleCnt="0">
        <dgm:presLayoutVars>
          <dgm:dir/>
          <dgm:resizeHandles val="exact"/>
        </dgm:presLayoutVars>
      </dgm:prSet>
      <dgm:spPr/>
    </dgm:pt>
    <dgm:pt modelId="{7035242C-12A8-4245-82CC-187D60136784}" type="pres">
      <dgm:prSet presAssocID="{11D8150D-717A-4E9D-9151-EF324D3BC070}" presName="arrow" presStyleLbl="bgShp" presStyleIdx="0" presStyleCnt="1" custLinFactNeighborX="0"/>
      <dgm:spPr/>
    </dgm:pt>
    <dgm:pt modelId="{1227D401-A21A-476C-8230-67A01EF361DE}" type="pres">
      <dgm:prSet presAssocID="{11D8150D-717A-4E9D-9151-EF324D3BC070}" presName="linearProcess" presStyleCnt="0"/>
      <dgm:spPr/>
    </dgm:pt>
    <dgm:pt modelId="{B11AE4FF-598D-4D52-B55D-9F6A24AA352B}" type="pres">
      <dgm:prSet presAssocID="{A2582560-89DA-4933-A4DC-802C5BC40FDD}" presName="textNode" presStyleLbl="node1" presStyleIdx="0" presStyleCnt="3" custScaleX="61147" custLinFactX="-8395" custLinFactNeighborX="-100000" custLinFactNeighborY="1158">
        <dgm:presLayoutVars>
          <dgm:bulletEnabled val="1"/>
        </dgm:presLayoutVars>
      </dgm:prSet>
      <dgm:spPr/>
    </dgm:pt>
    <dgm:pt modelId="{C834C339-84D6-4105-8702-4740CA423E23}" type="pres">
      <dgm:prSet presAssocID="{F2323B78-C0B5-44B8-8051-8E2B532417A6}" presName="sibTrans" presStyleCnt="0"/>
      <dgm:spPr/>
    </dgm:pt>
    <dgm:pt modelId="{62AB54AE-C2AD-4632-B8F2-AF2D0E1FE937}" type="pres">
      <dgm:prSet presAssocID="{2EDEC6F4-2141-4443-BCD6-3C26FBD06B2F}" presName="textNode" presStyleLbl="node1" presStyleIdx="1" presStyleCnt="3" custScaleX="59542" custLinFactX="-8070" custLinFactNeighborX="-100000" custLinFactNeighborY="1158">
        <dgm:presLayoutVars>
          <dgm:bulletEnabled val="1"/>
        </dgm:presLayoutVars>
      </dgm:prSet>
      <dgm:spPr/>
    </dgm:pt>
    <dgm:pt modelId="{7B109749-866F-41E2-B679-3AAC6DC45CAD}" type="pres">
      <dgm:prSet presAssocID="{5ACF1B06-7035-4E46-9346-5ACB3379D911}" presName="sibTrans" presStyleCnt="0"/>
      <dgm:spPr/>
    </dgm:pt>
    <dgm:pt modelId="{25DC0680-C77E-40C2-AEE6-F5D9BE7A555C}" type="pres">
      <dgm:prSet presAssocID="{924092B9-B14F-4E68-8FCA-14E1F16963E2}" presName="textNode" presStyleLbl="node1" presStyleIdx="2" presStyleCnt="3" custScaleX="58551" custLinFactX="-7612" custLinFactNeighborX="-100000" custLinFactNeighborY="579">
        <dgm:presLayoutVars>
          <dgm:bulletEnabled val="1"/>
        </dgm:presLayoutVars>
      </dgm:prSet>
      <dgm:spPr/>
    </dgm:pt>
  </dgm:ptLst>
  <dgm:cxnLst>
    <dgm:cxn modelId="{7E819B09-A7CB-4B87-8BC5-E5531F7C6DC1}" type="presOf" srcId="{924092B9-B14F-4E68-8FCA-14E1F16963E2}" destId="{25DC0680-C77E-40C2-AEE6-F5D9BE7A555C}" srcOrd="0" destOrd="0" presId="urn:microsoft.com/office/officeart/2005/8/layout/hProcess9"/>
    <dgm:cxn modelId="{94A2250D-16A2-4833-8A5F-31B4C51CC550}" srcId="{11D8150D-717A-4E9D-9151-EF324D3BC070}" destId="{A2582560-89DA-4933-A4DC-802C5BC40FDD}" srcOrd="0" destOrd="0" parTransId="{D78D82F7-34F0-4131-B94B-3153C03EA2F5}" sibTransId="{F2323B78-C0B5-44B8-8051-8E2B532417A6}"/>
    <dgm:cxn modelId="{32782619-DA4D-4D51-9009-C4B6075E51EE}" type="presOf" srcId="{11D8150D-717A-4E9D-9151-EF324D3BC070}" destId="{64A42C19-6211-44F8-B26A-539929C5811F}" srcOrd="0" destOrd="0" presId="urn:microsoft.com/office/officeart/2005/8/layout/hProcess9"/>
    <dgm:cxn modelId="{FA07FE63-0619-497C-98C7-5C9E70DB8565}" type="presOf" srcId="{2EDEC6F4-2141-4443-BCD6-3C26FBD06B2F}" destId="{62AB54AE-C2AD-4632-B8F2-AF2D0E1FE937}" srcOrd="0" destOrd="0" presId="urn:microsoft.com/office/officeart/2005/8/layout/hProcess9"/>
    <dgm:cxn modelId="{BB320754-B227-41CD-AE4C-71D03436C91F}" srcId="{11D8150D-717A-4E9D-9151-EF324D3BC070}" destId="{2EDEC6F4-2141-4443-BCD6-3C26FBD06B2F}" srcOrd="1" destOrd="0" parTransId="{8F5411EC-D3A0-46B8-8CBB-0087EA0D3A0E}" sibTransId="{5ACF1B06-7035-4E46-9346-5ACB3379D911}"/>
    <dgm:cxn modelId="{4B1887B4-29EC-422C-90E2-18FB1AC1E54C}" srcId="{11D8150D-717A-4E9D-9151-EF324D3BC070}" destId="{924092B9-B14F-4E68-8FCA-14E1F16963E2}" srcOrd="2" destOrd="0" parTransId="{0F8FF0AF-1950-4055-AE9D-C3CF8D59136A}" sibTransId="{CCE3D254-A530-4CA3-B8E2-811A3573E4D4}"/>
    <dgm:cxn modelId="{8D6457EF-54CC-4CAC-96AF-DBD8A7D24403}" type="presOf" srcId="{A2582560-89DA-4933-A4DC-802C5BC40FDD}" destId="{B11AE4FF-598D-4D52-B55D-9F6A24AA352B}" srcOrd="0" destOrd="0" presId="urn:microsoft.com/office/officeart/2005/8/layout/hProcess9"/>
    <dgm:cxn modelId="{B93CC22D-C35C-45F2-844D-D9720D88A995}" type="presParOf" srcId="{64A42C19-6211-44F8-B26A-539929C5811F}" destId="{7035242C-12A8-4245-82CC-187D60136784}" srcOrd="0" destOrd="0" presId="urn:microsoft.com/office/officeart/2005/8/layout/hProcess9"/>
    <dgm:cxn modelId="{A58714AD-F622-4390-92F6-86D36BFA346C}" type="presParOf" srcId="{64A42C19-6211-44F8-B26A-539929C5811F}" destId="{1227D401-A21A-476C-8230-67A01EF361DE}" srcOrd="1" destOrd="0" presId="urn:microsoft.com/office/officeart/2005/8/layout/hProcess9"/>
    <dgm:cxn modelId="{84D3BA85-6A45-4749-9774-017B51A2C71C}" type="presParOf" srcId="{1227D401-A21A-476C-8230-67A01EF361DE}" destId="{B11AE4FF-598D-4D52-B55D-9F6A24AA352B}" srcOrd="0" destOrd="0" presId="urn:microsoft.com/office/officeart/2005/8/layout/hProcess9"/>
    <dgm:cxn modelId="{361DA719-69EC-4252-BB22-F34DE2892A64}" type="presParOf" srcId="{1227D401-A21A-476C-8230-67A01EF361DE}" destId="{C834C339-84D6-4105-8702-4740CA423E23}" srcOrd="1" destOrd="0" presId="urn:microsoft.com/office/officeart/2005/8/layout/hProcess9"/>
    <dgm:cxn modelId="{240FC529-61A7-45B1-9E8B-B1EFB9F9F62B}" type="presParOf" srcId="{1227D401-A21A-476C-8230-67A01EF361DE}" destId="{62AB54AE-C2AD-4632-B8F2-AF2D0E1FE937}" srcOrd="2" destOrd="0" presId="urn:microsoft.com/office/officeart/2005/8/layout/hProcess9"/>
    <dgm:cxn modelId="{A88F1071-3A51-4342-B1F2-EA9E5B82F243}" type="presParOf" srcId="{1227D401-A21A-476C-8230-67A01EF361DE}" destId="{7B109749-866F-41E2-B679-3AAC6DC45CAD}" srcOrd="3" destOrd="0" presId="urn:microsoft.com/office/officeart/2005/8/layout/hProcess9"/>
    <dgm:cxn modelId="{4EB89205-7488-4B07-84B9-63BA72034E51}" type="presParOf" srcId="{1227D401-A21A-476C-8230-67A01EF361DE}" destId="{25DC0680-C77E-40C2-AEE6-F5D9BE7A555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3C7E0-3F3D-4CBE-AD23-FC38C514009A}">
      <dsp:nvSpPr>
        <dsp:cNvPr id="0" name=""/>
        <dsp:cNvSpPr/>
      </dsp:nvSpPr>
      <dsp:spPr>
        <a:xfrm>
          <a:off x="5430" y="2108177"/>
          <a:ext cx="3161004" cy="1264401"/>
        </a:xfrm>
        <a:prstGeom prst="chevron">
          <a:avLst/>
        </a:prstGeom>
        <a:solidFill>
          <a:srgbClr val="00714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handvaten geven om problemen te identificeren</a:t>
          </a:r>
        </a:p>
      </dsp:txBody>
      <dsp:txXfrm>
        <a:off x="637631" y="2108177"/>
        <a:ext cx="1896603" cy="1264401"/>
      </dsp:txXfrm>
    </dsp:sp>
    <dsp:sp modelId="{AEC84554-9293-4C32-91E6-6CA97002A0C8}">
      <dsp:nvSpPr>
        <dsp:cNvPr id="0" name=""/>
        <dsp:cNvSpPr/>
      </dsp:nvSpPr>
      <dsp:spPr>
        <a:xfrm>
          <a:off x="2850334" y="2108177"/>
          <a:ext cx="3161004" cy="1264401"/>
        </a:xfrm>
        <a:prstGeom prst="chevron">
          <a:avLst/>
        </a:prstGeom>
        <a:solidFill>
          <a:srgbClr val="00714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kern="1200">
              <a:latin typeface="Open Sans"/>
              <a:ea typeface="Open Sans"/>
              <a:cs typeface="Open Sans"/>
            </a:rPr>
            <a:t>Inventaris lokale knelpunten</a:t>
          </a:r>
        </a:p>
      </dsp:txBody>
      <dsp:txXfrm>
        <a:off x="3482535" y="2108177"/>
        <a:ext cx="1896603" cy="1264401"/>
      </dsp:txXfrm>
    </dsp:sp>
    <dsp:sp modelId="{F0D9D513-D1E2-4EC4-B7D8-AC9A4B3B13E4}">
      <dsp:nvSpPr>
        <dsp:cNvPr id="0" name=""/>
        <dsp:cNvSpPr/>
      </dsp:nvSpPr>
      <dsp:spPr>
        <a:xfrm>
          <a:off x="5695238" y="2108177"/>
          <a:ext cx="3161004" cy="1264401"/>
        </a:xfrm>
        <a:prstGeom prst="chevron">
          <a:avLst/>
        </a:prstGeom>
        <a:solidFill>
          <a:srgbClr val="00714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samen oplossingen zoeken</a:t>
          </a:r>
        </a:p>
      </dsp:txBody>
      <dsp:txXfrm>
        <a:off x="6327439" y="2108177"/>
        <a:ext cx="1896603" cy="1264401"/>
      </dsp:txXfrm>
    </dsp:sp>
    <dsp:sp modelId="{32F32952-BD32-4A66-BD1F-ED855D5877A7}">
      <dsp:nvSpPr>
        <dsp:cNvPr id="0" name=""/>
        <dsp:cNvSpPr/>
      </dsp:nvSpPr>
      <dsp:spPr>
        <a:xfrm>
          <a:off x="8540142" y="2108177"/>
          <a:ext cx="3161004" cy="1264401"/>
        </a:xfrm>
        <a:prstGeom prst="chevron">
          <a:avLst/>
        </a:prstGeom>
        <a:solidFill>
          <a:srgbClr val="00714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kern="1200">
              <a:latin typeface="Open Sans"/>
              <a:ea typeface="Open Sans"/>
              <a:cs typeface="Open Sans"/>
            </a:rPr>
            <a:t>Concrete afspraken: samenwerking en zorg voor palliatieve patiënten verbeteren</a:t>
          </a:r>
        </a:p>
      </dsp:txBody>
      <dsp:txXfrm>
        <a:off x="9172343" y="2108177"/>
        <a:ext cx="1896603" cy="1264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D396F-FA7A-4084-9F69-D6AB95EFB3C8}">
      <dsp:nvSpPr>
        <dsp:cNvPr id="0" name=""/>
        <dsp:cNvSpPr/>
      </dsp:nvSpPr>
      <dsp:spPr>
        <a:xfrm>
          <a:off x="1354666" y="0"/>
          <a:ext cx="5418667" cy="5418667"/>
        </a:xfrm>
        <a:prstGeom prst="ellipse">
          <a:avLst/>
        </a:prstGeom>
        <a:solidFill>
          <a:schemeClr val="tx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kringwerking</a:t>
          </a:r>
        </a:p>
      </dsp:txBody>
      <dsp:txXfrm>
        <a:off x="3117087" y="270933"/>
        <a:ext cx="1893824" cy="812800"/>
      </dsp:txXfrm>
    </dsp:sp>
    <dsp:sp modelId="{36F4F8A3-C807-4637-96BC-4C2689DFCFE1}">
      <dsp:nvSpPr>
        <dsp:cNvPr id="0" name=""/>
        <dsp:cNvSpPr/>
      </dsp:nvSpPr>
      <dsp:spPr>
        <a:xfrm>
          <a:off x="2031999" y="1354666"/>
          <a:ext cx="4064000" cy="4064000"/>
        </a:xfrm>
        <a:prstGeom prst="ellips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apothekers</a:t>
          </a:r>
        </a:p>
      </dsp:txBody>
      <dsp:txXfrm>
        <a:off x="3117087" y="1608666"/>
        <a:ext cx="1893824" cy="762000"/>
      </dsp:txXfrm>
    </dsp:sp>
    <dsp:sp modelId="{C4EEA422-EEAA-44D0-AAB8-14FA6850EC27}">
      <dsp:nvSpPr>
        <dsp:cNvPr id="0" name=""/>
        <dsp:cNvSpPr/>
      </dsp:nvSpPr>
      <dsp:spPr>
        <a:xfrm>
          <a:off x="2709333" y="2709333"/>
          <a:ext cx="2709333" cy="2709333"/>
        </a:xfrm>
        <a:prstGeom prst="ellipse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palliatieve zorg</a:t>
          </a:r>
        </a:p>
      </dsp:txBody>
      <dsp:txXfrm>
        <a:off x="3106105" y="3386666"/>
        <a:ext cx="1915788" cy="13546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AE8C81-A8F7-4537-A497-FDF898A8F7FB}">
      <dsp:nvSpPr>
        <dsp:cNvPr id="0" name=""/>
        <dsp:cNvSpPr/>
      </dsp:nvSpPr>
      <dsp:spPr>
        <a:xfrm>
          <a:off x="5425" y="2437575"/>
          <a:ext cx="3157956" cy="1263182"/>
        </a:xfrm>
        <a:prstGeom prst="chevron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>
              <a:latin typeface="Open Sans"/>
              <a:ea typeface="Open Sans"/>
              <a:cs typeface="Open Sans"/>
            </a:rPr>
            <a:t>evolutie naar meer </a:t>
          </a:r>
          <a:r>
            <a:rPr lang="nl-BE" sz="1600" i="1" u="sng" kern="1200">
              <a:latin typeface="Open Sans"/>
              <a:ea typeface="Open Sans"/>
              <a:cs typeface="Open Sans"/>
            </a:rPr>
            <a:t>geïntegreerde</a:t>
          </a:r>
          <a:r>
            <a:rPr lang="nl-BE" sz="1600" kern="1200">
              <a:latin typeface="Open Sans"/>
              <a:ea typeface="Open Sans"/>
              <a:cs typeface="Open Sans"/>
            </a:rPr>
            <a:t> palliatieve zorg</a:t>
          </a:r>
        </a:p>
      </dsp:txBody>
      <dsp:txXfrm>
        <a:off x="637016" y="2437575"/>
        <a:ext cx="1894774" cy="1263182"/>
      </dsp:txXfrm>
    </dsp:sp>
    <dsp:sp modelId="{9A3D3E1C-5AEF-4241-A282-D9D6D7648D78}">
      <dsp:nvSpPr>
        <dsp:cNvPr id="0" name=""/>
        <dsp:cNvSpPr/>
      </dsp:nvSpPr>
      <dsp:spPr>
        <a:xfrm>
          <a:off x="2847585" y="2437575"/>
          <a:ext cx="3157956" cy="1263182"/>
        </a:xfrm>
        <a:prstGeom prst="chevron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>
              <a:latin typeface="Open Sans"/>
              <a:ea typeface="Open Sans"/>
              <a:cs typeface="Open Sans"/>
            </a:rPr>
            <a:t>01/2025:</a:t>
          </a:r>
          <a:br>
            <a:rPr lang="nl-BE" sz="1600" kern="1200">
              <a:latin typeface="Open Sans"/>
              <a:ea typeface="Open Sans"/>
              <a:cs typeface="Open Sans"/>
            </a:rPr>
          </a:br>
          <a:r>
            <a:rPr lang="nl-BE" sz="1600" kern="1200">
              <a:latin typeface="Open Sans"/>
              <a:ea typeface="Open Sans"/>
              <a:cs typeface="Open Sans"/>
            </a:rPr>
            <a:t> tijdelijk consortium</a:t>
          </a:r>
        </a:p>
      </dsp:txBody>
      <dsp:txXfrm>
        <a:off x="3479176" y="2437575"/>
        <a:ext cx="1894774" cy="1263182"/>
      </dsp:txXfrm>
    </dsp:sp>
    <dsp:sp modelId="{8FD27327-318A-4468-96AD-ADDA33943324}">
      <dsp:nvSpPr>
        <dsp:cNvPr id="0" name=""/>
        <dsp:cNvSpPr/>
      </dsp:nvSpPr>
      <dsp:spPr>
        <a:xfrm>
          <a:off x="5689746" y="2437575"/>
          <a:ext cx="3157956" cy="1263182"/>
        </a:xfrm>
        <a:prstGeom prst="chevron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samen met departement zorg het traject vormgeven</a:t>
          </a:r>
        </a:p>
      </dsp:txBody>
      <dsp:txXfrm>
        <a:off x="6321337" y="2437575"/>
        <a:ext cx="1894774" cy="1263182"/>
      </dsp:txXfrm>
    </dsp:sp>
    <dsp:sp modelId="{4585F9D9-2BBF-4E7E-8E1D-CA36EADD05B4}">
      <dsp:nvSpPr>
        <dsp:cNvPr id="0" name=""/>
        <dsp:cNvSpPr/>
      </dsp:nvSpPr>
      <dsp:spPr>
        <a:xfrm>
          <a:off x="8531907" y="2437575"/>
          <a:ext cx="3157956" cy="1263182"/>
        </a:xfrm>
        <a:prstGeom prst="chevron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>
              <a:latin typeface="Open Sans"/>
              <a:ea typeface="Open Sans"/>
              <a:cs typeface="Open Sans"/>
            </a:rPr>
            <a:t>01/2028: nieuwe regelgeving/ erkenning/ nieuwe financiering</a:t>
          </a:r>
        </a:p>
      </dsp:txBody>
      <dsp:txXfrm>
        <a:off x="9163498" y="2437575"/>
        <a:ext cx="1894774" cy="12631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44C6B-D018-40B3-BEAA-47799738C4F4}">
      <dsp:nvSpPr>
        <dsp:cNvPr id="0" name=""/>
        <dsp:cNvSpPr/>
      </dsp:nvSpPr>
      <dsp:spPr>
        <a:xfrm>
          <a:off x="3022611" y="659304"/>
          <a:ext cx="4482435" cy="4482435"/>
        </a:xfrm>
        <a:prstGeom prst="blockArc">
          <a:avLst>
            <a:gd name="adj1" fmla="val 11752942"/>
            <a:gd name="adj2" fmla="val 16550106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801A5D-9663-4A7A-A60B-ABE27032F134}">
      <dsp:nvSpPr>
        <dsp:cNvPr id="0" name=""/>
        <dsp:cNvSpPr/>
      </dsp:nvSpPr>
      <dsp:spPr>
        <a:xfrm>
          <a:off x="3045168" y="681701"/>
          <a:ext cx="4482435" cy="4482435"/>
        </a:xfrm>
        <a:prstGeom prst="blockArc">
          <a:avLst>
            <a:gd name="adj1" fmla="val 7926783"/>
            <a:gd name="adj2" fmla="val 11773499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7C047-76EB-4F0A-BE05-0A2B63F164BF}">
      <dsp:nvSpPr>
        <dsp:cNvPr id="0" name=""/>
        <dsp:cNvSpPr/>
      </dsp:nvSpPr>
      <dsp:spPr>
        <a:xfrm>
          <a:off x="3247409" y="890543"/>
          <a:ext cx="4482435" cy="4482435"/>
        </a:xfrm>
        <a:prstGeom prst="blockArc">
          <a:avLst>
            <a:gd name="adj1" fmla="val 2453682"/>
            <a:gd name="adj2" fmla="val 838363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1D1203-AEC5-4A42-9093-8C9E949BFBCC}">
      <dsp:nvSpPr>
        <dsp:cNvPr id="0" name=""/>
        <dsp:cNvSpPr/>
      </dsp:nvSpPr>
      <dsp:spPr>
        <a:xfrm>
          <a:off x="3496296" y="614285"/>
          <a:ext cx="4482435" cy="4482435"/>
        </a:xfrm>
        <a:prstGeom prst="blockArc">
          <a:avLst>
            <a:gd name="adj1" fmla="val 20708872"/>
            <a:gd name="adj2" fmla="val 3055797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0DF83-03D4-4F29-872E-9BF4259DE4AE}">
      <dsp:nvSpPr>
        <dsp:cNvPr id="0" name=""/>
        <dsp:cNvSpPr/>
      </dsp:nvSpPr>
      <dsp:spPr>
        <a:xfrm>
          <a:off x="3533656" y="664694"/>
          <a:ext cx="4482435" cy="4482435"/>
        </a:xfrm>
        <a:prstGeom prst="blockArc">
          <a:avLst>
            <a:gd name="adj1" fmla="val 15787124"/>
            <a:gd name="adj2" fmla="val 20642754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00BE6B-0635-4A8B-A675-1FB8FF28200E}">
      <dsp:nvSpPr>
        <dsp:cNvPr id="0" name=""/>
        <dsp:cNvSpPr/>
      </dsp:nvSpPr>
      <dsp:spPr>
        <a:xfrm>
          <a:off x="4455021" y="1880486"/>
          <a:ext cx="2062757" cy="2062757"/>
        </a:xfrm>
        <a:prstGeom prst="ellips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9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Brede definitie van palliatieve zorg</a:t>
          </a:r>
        </a:p>
      </dsp:txBody>
      <dsp:txXfrm>
        <a:off x="4757105" y="2182570"/>
        <a:ext cx="1458589" cy="1458589"/>
      </dsp:txXfrm>
    </dsp:sp>
    <dsp:sp modelId="{9D5F928B-9756-4AE3-970C-3146B8825655}">
      <dsp:nvSpPr>
        <dsp:cNvPr id="0" name=""/>
        <dsp:cNvSpPr/>
      </dsp:nvSpPr>
      <dsp:spPr>
        <a:xfrm>
          <a:off x="4766398" y="2627"/>
          <a:ext cx="1440002" cy="1440002"/>
        </a:xfrm>
        <a:prstGeom prst="ellips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8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zorg op alle levensdomeinen</a:t>
          </a:r>
        </a:p>
      </dsp:txBody>
      <dsp:txXfrm>
        <a:off x="4977281" y="213510"/>
        <a:ext cx="1018236" cy="1018236"/>
      </dsp:txXfrm>
    </dsp:sp>
    <dsp:sp modelId="{F67F2A2E-457F-4A60-9A8F-6F2241FE271A}">
      <dsp:nvSpPr>
        <dsp:cNvPr id="0" name=""/>
        <dsp:cNvSpPr/>
      </dsp:nvSpPr>
      <dsp:spPr>
        <a:xfrm>
          <a:off x="7133607" y="1574345"/>
          <a:ext cx="1440002" cy="1440002"/>
        </a:xfrm>
        <a:prstGeom prst="ellips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8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verbeteren levenskwaliteit</a:t>
          </a:r>
        </a:p>
      </dsp:txBody>
      <dsp:txXfrm>
        <a:off x="7344490" y="1785228"/>
        <a:ext cx="1018236" cy="1018236"/>
      </dsp:txXfrm>
    </dsp:sp>
    <dsp:sp modelId="{7F5B5FEC-6770-4B3D-B03B-6A6CC1429A2C}">
      <dsp:nvSpPr>
        <dsp:cNvPr id="0" name=""/>
        <dsp:cNvSpPr/>
      </dsp:nvSpPr>
      <dsp:spPr>
        <a:xfrm>
          <a:off x="6397322" y="3835172"/>
          <a:ext cx="1440002" cy="1440002"/>
        </a:xfrm>
        <a:prstGeom prst="ellips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8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vroegtijdige zorgplanning, levenseindekeuzes, alles uit het leven halen, rouw</a:t>
          </a:r>
        </a:p>
      </dsp:txBody>
      <dsp:txXfrm>
        <a:off x="6608205" y="4046055"/>
        <a:ext cx="1018236" cy="1018236"/>
      </dsp:txXfrm>
    </dsp:sp>
    <dsp:sp modelId="{79831F41-6C86-416B-A62C-FB126A7BB7EE}">
      <dsp:nvSpPr>
        <dsp:cNvPr id="0" name=""/>
        <dsp:cNvSpPr/>
      </dsp:nvSpPr>
      <dsp:spPr>
        <a:xfrm>
          <a:off x="3072115" y="3817127"/>
          <a:ext cx="1440002" cy="1440002"/>
        </a:xfrm>
        <a:prstGeom prst="ellips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8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medische, psychische, sociale en spirituele ondersteuning</a:t>
          </a:r>
        </a:p>
      </dsp:txBody>
      <dsp:txXfrm>
        <a:off x="3282998" y="4028010"/>
        <a:ext cx="1018236" cy="1018236"/>
      </dsp:txXfrm>
    </dsp:sp>
    <dsp:sp modelId="{C74E3A5A-3932-4DE4-88F8-0572ED441E48}">
      <dsp:nvSpPr>
        <dsp:cNvPr id="0" name=""/>
        <dsp:cNvSpPr/>
      </dsp:nvSpPr>
      <dsp:spPr>
        <a:xfrm>
          <a:off x="2438164" y="1581407"/>
          <a:ext cx="1440002" cy="1440002"/>
        </a:xfrm>
        <a:prstGeom prst="ellips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8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start vanaf het moment van de diagnose</a:t>
          </a:r>
        </a:p>
      </dsp:txBody>
      <dsp:txXfrm>
        <a:off x="2649047" y="1792290"/>
        <a:ext cx="1018236" cy="10182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45B20-52A8-4267-B717-86F5C68B5B75}">
      <dsp:nvSpPr>
        <dsp:cNvPr id="0" name=""/>
        <dsp:cNvSpPr/>
      </dsp:nvSpPr>
      <dsp:spPr>
        <a:xfrm>
          <a:off x="4456767" y="963110"/>
          <a:ext cx="2880011" cy="2880011"/>
        </a:xfrm>
        <a:prstGeom prst="ellips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b="1" kern="12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Lijst verplichte geneesmiddelen en grondstoffen </a:t>
          </a:r>
        </a:p>
      </dsp:txBody>
      <dsp:txXfrm>
        <a:off x="4878535" y="1384878"/>
        <a:ext cx="2036475" cy="2036475"/>
      </dsp:txXfrm>
    </dsp:sp>
    <dsp:sp modelId="{1FFCD182-890C-4564-80E6-EE3B06EAC20F}">
      <dsp:nvSpPr>
        <dsp:cNvPr id="0" name=""/>
        <dsp:cNvSpPr/>
      </dsp:nvSpPr>
      <dsp:spPr>
        <a:xfrm>
          <a:off x="7202465" y="0"/>
          <a:ext cx="1223993" cy="1223993"/>
        </a:xfrm>
        <a:prstGeom prst="ellipse">
          <a:avLst/>
        </a:prstGeom>
        <a:solidFill>
          <a:srgbClr val="ADC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100" kern="1200" dirty="0">
              <a:solidFill>
                <a:srgbClr val="0071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24u wachten op zorg is geen optie</a:t>
          </a:r>
        </a:p>
      </dsp:txBody>
      <dsp:txXfrm>
        <a:off x="7381715" y="179250"/>
        <a:ext cx="865493" cy="865493"/>
      </dsp:txXfrm>
    </dsp:sp>
    <dsp:sp modelId="{1A5A473B-7E23-4379-A722-302660EBA172}">
      <dsp:nvSpPr>
        <dsp:cNvPr id="0" name=""/>
        <dsp:cNvSpPr/>
      </dsp:nvSpPr>
      <dsp:spPr>
        <a:xfrm>
          <a:off x="7872369" y="1287314"/>
          <a:ext cx="1223993" cy="1223993"/>
        </a:xfrm>
        <a:prstGeom prst="ellipse">
          <a:avLst/>
        </a:prstGeom>
        <a:solidFill>
          <a:srgbClr val="ADC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100" kern="1200" dirty="0">
              <a:solidFill>
                <a:srgbClr val="0071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patiënt met terminale aandoening</a:t>
          </a:r>
        </a:p>
      </dsp:txBody>
      <dsp:txXfrm>
        <a:off x="8051619" y="1466564"/>
        <a:ext cx="865493" cy="865493"/>
      </dsp:txXfrm>
    </dsp:sp>
    <dsp:sp modelId="{33AA41D7-8729-40A5-9C07-4A9FE1810D24}">
      <dsp:nvSpPr>
        <dsp:cNvPr id="0" name=""/>
        <dsp:cNvSpPr/>
      </dsp:nvSpPr>
      <dsp:spPr>
        <a:xfrm>
          <a:off x="7706114" y="2630468"/>
          <a:ext cx="1223993" cy="1223993"/>
        </a:xfrm>
        <a:prstGeom prst="ellipse">
          <a:avLst/>
        </a:prstGeom>
        <a:solidFill>
          <a:srgbClr val="ADC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100" kern="1200" dirty="0">
              <a:solidFill>
                <a:srgbClr val="0071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vertrouwde omgeving</a:t>
          </a:r>
        </a:p>
      </dsp:txBody>
      <dsp:txXfrm>
        <a:off x="7885364" y="2809718"/>
        <a:ext cx="865493" cy="865493"/>
      </dsp:txXfrm>
    </dsp:sp>
    <dsp:sp modelId="{66845F6C-2AAD-4E70-BC3A-109D194D1715}">
      <dsp:nvSpPr>
        <dsp:cNvPr id="0" name=""/>
        <dsp:cNvSpPr/>
      </dsp:nvSpPr>
      <dsp:spPr>
        <a:xfrm>
          <a:off x="6815908" y="3607650"/>
          <a:ext cx="1223993" cy="1223993"/>
        </a:xfrm>
        <a:prstGeom prst="ellipse">
          <a:avLst/>
        </a:prstGeom>
        <a:solidFill>
          <a:srgbClr val="ADC1C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100" kern="1200" dirty="0">
              <a:solidFill>
                <a:srgbClr val="00714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zorgnood verandert plots</a:t>
          </a:r>
        </a:p>
      </dsp:txBody>
      <dsp:txXfrm>
        <a:off x="6995158" y="3786900"/>
        <a:ext cx="865493" cy="8654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2AAC5-57C1-45F4-9071-903C819B59D0}">
      <dsp:nvSpPr>
        <dsp:cNvPr id="0" name=""/>
        <dsp:cNvSpPr/>
      </dsp:nvSpPr>
      <dsp:spPr>
        <a:xfrm rot="10800000">
          <a:off x="1539865" y="1470"/>
          <a:ext cx="5499259" cy="618854"/>
        </a:xfrm>
        <a:prstGeom prst="homePlat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898" tIns="53340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100" kern="1200">
              <a:latin typeface="Open Sans" pitchFamily="2" charset="0"/>
              <a:ea typeface="Open Sans" pitchFamily="2" charset="0"/>
              <a:cs typeface="Open Sans" pitchFamily="2" charset="0"/>
            </a:rPr>
            <a:t>Wetgevend kader</a:t>
          </a:r>
        </a:p>
      </dsp:txBody>
      <dsp:txXfrm rot="10800000">
        <a:off x="1694578" y="1470"/>
        <a:ext cx="5344546" cy="618854"/>
      </dsp:txXfrm>
    </dsp:sp>
    <dsp:sp modelId="{063E695C-700E-45FF-B5C1-9D744A193077}">
      <dsp:nvSpPr>
        <dsp:cNvPr id="0" name=""/>
        <dsp:cNvSpPr/>
      </dsp:nvSpPr>
      <dsp:spPr>
        <a:xfrm>
          <a:off x="1230438" y="1470"/>
          <a:ext cx="618854" cy="61885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484A83-7448-4DB5-BD8B-7DC4378CB952}">
      <dsp:nvSpPr>
        <dsp:cNvPr id="0" name=""/>
        <dsp:cNvSpPr/>
      </dsp:nvSpPr>
      <dsp:spPr>
        <a:xfrm rot="10800000">
          <a:off x="1539865" y="805058"/>
          <a:ext cx="5499259" cy="618854"/>
        </a:xfrm>
        <a:prstGeom prst="homePlat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898" tIns="53340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10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Opstellen verzoek</a:t>
          </a:r>
        </a:p>
      </dsp:txBody>
      <dsp:txXfrm rot="10800000">
        <a:off x="1694578" y="805058"/>
        <a:ext cx="5344546" cy="618854"/>
      </dsp:txXfrm>
    </dsp:sp>
    <dsp:sp modelId="{D1ED4A4B-BE9A-4239-9371-07FCFE3A765E}">
      <dsp:nvSpPr>
        <dsp:cNvPr id="0" name=""/>
        <dsp:cNvSpPr/>
      </dsp:nvSpPr>
      <dsp:spPr>
        <a:xfrm>
          <a:off x="1230438" y="805058"/>
          <a:ext cx="618854" cy="61885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962786-D953-4924-9DE7-C011D1DFB568}">
      <dsp:nvSpPr>
        <dsp:cNvPr id="0" name=""/>
        <dsp:cNvSpPr/>
      </dsp:nvSpPr>
      <dsp:spPr>
        <a:xfrm rot="10800000">
          <a:off x="1539865" y="1608645"/>
          <a:ext cx="5499259" cy="618854"/>
        </a:xfrm>
        <a:prstGeom prst="homePlat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898" tIns="53340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100" kern="1200">
              <a:latin typeface="Open Sans" pitchFamily="2" charset="0"/>
              <a:ea typeface="Open Sans" pitchFamily="2" charset="0"/>
              <a:cs typeface="Open Sans" pitchFamily="2" charset="0"/>
            </a:rPr>
            <a:t>Bereiding van de medicatie</a:t>
          </a:r>
        </a:p>
      </dsp:txBody>
      <dsp:txXfrm rot="10800000">
        <a:off x="1694578" y="1608645"/>
        <a:ext cx="5344546" cy="618854"/>
      </dsp:txXfrm>
    </dsp:sp>
    <dsp:sp modelId="{B50F4273-DCD0-45DF-AE41-CF7FC12C5EDB}">
      <dsp:nvSpPr>
        <dsp:cNvPr id="0" name=""/>
        <dsp:cNvSpPr/>
      </dsp:nvSpPr>
      <dsp:spPr>
        <a:xfrm>
          <a:off x="1230438" y="1608645"/>
          <a:ext cx="618854" cy="61885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49DF00-C49B-48AC-B325-A78CD440F903}">
      <dsp:nvSpPr>
        <dsp:cNvPr id="0" name=""/>
        <dsp:cNvSpPr/>
      </dsp:nvSpPr>
      <dsp:spPr>
        <a:xfrm rot="10800000">
          <a:off x="1539865" y="2412232"/>
          <a:ext cx="5499259" cy="618854"/>
        </a:xfrm>
        <a:prstGeom prst="homePlat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898" tIns="53340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100" kern="1200">
              <a:latin typeface="Open Sans" pitchFamily="2" charset="0"/>
              <a:ea typeface="Open Sans" pitchFamily="2" charset="0"/>
              <a:cs typeface="Open Sans" pitchFamily="2" charset="0"/>
            </a:rPr>
            <a:t>Uitvoering euthanasie</a:t>
          </a:r>
        </a:p>
      </dsp:txBody>
      <dsp:txXfrm rot="10800000">
        <a:off x="1694578" y="2412232"/>
        <a:ext cx="5344546" cy="618854"/>
      </dsp:txXfrm>
    </dsp:sp>
    <dsp:sp modelId="{F7AEE5BC-E7DA-4EFF-84B6-3A0D7BF67A2F}">
      <dsp:nvSpPr>
        <dsp:cNvPr id="0" name=""/>
        <dsp:cNvSpPr/>
      </dsp:nvSpPr>
      <dsp:spPr>
        <a:xfrm>
          <a:off x="1230438" y="2412232"/>
          <a:ext cx="618854" cy="61885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6EF8B-A791-4630-AD03-1DD27930271A}">
      <dsp:nvSpPr>
        <dsp:cNvPr id="0" name=""/>
        <dsp:cNvSpPr/>
      </dsp:nvSpPr>
      <dsp:spPr>
        <a:xfrm rot="10800000">
          <a:off x="1539865" y="3215819"/>
          <a:ext cx="5499259" cy="618854"/>
        </a:xfrm>
        <a:prstGeom prst="homePlat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898" tIns="53340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100" kern="1200">
              <a:latin typeface="Open Sans" pitchFamily="2" charset="0"/>
              <a:ea typeface="Open Sans" pitchFamily="2" charset="0"/>
              <a:cs typeface="Open Sans" pitchFamily="2" charset="0"/>
            </a:rPr>
            <a:t>Nazorg naasten</a:t>
          </a:r>
        </a:p>
      </dsp:txBody>
      <dsp:txXfrm rot="10800000">
        <a:off x="1694578" y="3215819"/>
        <a:ext cx="5344546" cy="618854"/>
      </dsp:txXfrm>
    </dsp:sp>
    <dsp:sp modelId="{AEEB26C0-2FFB-4794-9699-1DA6E2A32075}">
      <dsp:nvSpPr>
        <dsp:cNvPr id="0" name=""/>
        <dsp:cNvSpPr/>
      </dsp:nvSpPr>
      <dsp:spPr>
        <a:xfrm>
          <a:off x="1230438" y="3215819"/>
          <a:ext cx="618854" cy="61885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3E0416-DC43-4C83-8853-B871AF3522EC}">
      <dsp:nvSpPr>
        <dsp:cNvPr id="0" name=""/>
        <dsp:cNvSpPr/>
      </dsp:nvSpPr>
      <dsp:spPr>
        <a:xfrm rot="10800000">
          <a:off x="1539865" y="4019406"/>
          <a:ext cx="5499259" cy="618854"/>
        </a:xfrm>
        <a:prstGeom prst="homePlate">
          <a:avLst/>
        </a:prstGeom>
        <a:solidFill>
          <a:srgbClr val="00714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2898" tIns="53340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>
            <a:latin typeface="Open Sans" pitchFamily="2" charset="0"/>
            <a:ea typeface="Open Sans" pitchFamily="2" charset="0"/>
            <a:cs typeface="Open Sans" pitchFamily="2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10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De aangifte</a:t>
          </a:r>
        </a:p>
      </dsp:txBody>
      <dsp:txXfrm rot="10800000">
        <a:off x="1694578" y="4019406"/>
        <a:ext cx="5344546" cy="618854"/>
      </dsp:txXfrm>
    </dsp:sp>
    <dsp:sp modelId="{52335BBE-F077-4CFE-BC81-E9552D1D9649}">
      <dsp:nvSpPr>
        <dsp:cNvPr id="0" name=""/>
        <dsp:cNvSpPr/>
      </dsp:nvSpPr>
      <dsp:spPr>
        <a:xfrm>
          <a:off x="1230438" y="4019406"/>
          <a:ext cx="618854" cy="61885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5242C-12A8-4245-82CC-187D60136784}">
      <dsp:nvSpPr>
        <dsp:cNvPr id="0" name=""/>
        <dsp:cNvSpPr/>
      </dsp:nvSpPr>
      <dsp:spPr>
        <a:xfrm>
          <a:off x="609599" y="0"/>
          <a:ext cx="6908800" cy="487397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1AE4FF-598D-4D52-B55D-9F6A24AA352B}">
      <dsp:nvSpPr>
        <dsp:cNvPr id="0" name=""/>
        <dsp:cNvSpPr/>
      </dsp:nvSpPr>
      <dsp:spPr>
        <a:xfrm>
          <a:off x="901488" y="1484769"/>
          <a:ext cx="1705049" cy="1949590"/>
        </a:xfrm>
        <a:prstGeom prst="roundRect">
          <a:avLst/>
        </a:prstGeom>
        <a:solidFill>
          <a:srgbClr val="00714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>
              <a:latin typeface="Open Sans" pitchFamily="2" charset="0"/>
              <a:ea typeface="Open Sans" pitchFamily="2" charset="0"/>
              <a:cs typeface="Open Sans" pitchFamily="2" charset="0"/>
            </a:rPr>
            <a:t>Lokale knelpunten in kaart brengen</a:t>
          </a:r>
        </a:p>
      </dsp:txBody>
      <dsp:txXfrm>
        <a:off x="984722" y="1568003"/>
        <a:ext cx="1538581" cy="1783122"/>
      </dsp:txXfrm>
    </dsp:sp>
    <dsp:sp modelId="{62AB54AE-C2AD-4632-B8F2-AF2D0E1FE937}">
      <dsp:nvSpPr>
        <dsp:cNvPr id="0" name=""/>
        <dsp:cNvSpPr/>
      </dsp:nvSpPr>
      <dsp:spPr>
        <a:xfrm>
          <a:off x="2830309" y="1484769"/>
          <a:ext cx="1660295" cy="1949590"/>
        </a:xfrm>
        <a:prstGeom prst="roundRect">
          <a:avLst/>
        </a:prstGeom>
        <a:solidFill>
          <a:srgbClr val="00714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>
              <a:latin typeface="Open Sans" pitchFamily="2" charset="0"/>
              <a:ea typeface="Open Sans" pitchFamily="2" charset="0"/>
              <a:cs typeface="Open Sans" pitchFamily="2" charset="0"/>
            </a:rPr>
            <a:t>Oplossingen binnen de kring</a:t>
          </a:r>
        </a:p>
      </dsp:txBody>
      <dsp:txXfrm>
        <a:off x="2911358" y="1565818"/>
        <a:ext cx="1498197" cy="1787492"/>
      </dsp:txXfrm>
    </dsp:sp>
    <dsp:sp modelId="{25DC0680-C77E-40C2-AEE6-F5D9BE7A555C}">
      <dsp:nvSpPr>
        <dsp:cNvPr id="0" name=""/>
        <dsp:cNvSpPr/>
      </dsp:nvSpPr>
      <dsp:spPr>
        <a:xfrm>
          <a:off x="4718085" y="1473481"/>
          <a:ext cx="1632661" cy="1949590"/>
        </a:xfrm>
        <a:prstGeom prst="roundRect">
          <a:avLst/>
        </a:prstGeom>
        <a:solidFill>
          <a:srgbClr val="00714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>
              <a:latin typeface="Open Sans" pitchFamily="2" charset="0"/>
              <a:ea typeface="Open Sans" pitchFamily="2" charset="0"/>
              <a:cs typeface="Open Sans" pitchFamily="2" charset="0"/>
            </a:rPr>
            <a:t>Afspraken en actiepunten</a:t>
          </a:r>
        </a:p>
      </dsp:txBody>
      <dsp:txXfrm>
        <a:off x="4797785" y="1553181"/>
        <a:ext cx="1473261" cy="17901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DAB01B8-5BF9-4DB0-A140-169E036B5C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6BD37AF-6089-4DDE-85DF-CAA1F0B92E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4817F-E3B8-4A31-AE6A-8D90461C2460}" type="datetimeFigureOut">
              <a:rPr lang="nl-BE" smtClean="0"/>
              <a:t>15/07/2026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469368-5FFC-4D15-A617-58F75CABDA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3C9A049-B971-49F3-BE8A-F644E5D26B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097A7-7376-4E8D-8E39-786ACC3262E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5755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49833-386D-4925-8827-711B85895DAD}" type="datetimeFigureOut">
              <a:rPr lang="nl-BE" smtClean="0"/>
              <a:t>15/07/2026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B4FF4-B899-4D14-9582-3D7A236280C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874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BB00-3636-BC77-3818-119065E94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8A62DD0-51E1-9EF1-4365-0D53F7930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A42205E-8C79-E85A-53BD-D5AD45560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91732F-2CF5-3282-D5EA-B4739B67E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B4FF4-B899-4D14-9582-3D7A236280CB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1866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7B4FF4-B899-4D14-9582-3D7A236280CB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094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A92F5D11-E556-133B-E311-A99FA1C44FD8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7200" b="1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1" y="4473770"/>
            <a:ext cx="11016000" cy="18000"/>
          </a:xfrm>
          <a:prstGeom prst="rect">
            <a:avLst/>
          </a:prstGeom>
          <a:solidFill>
            <a:srgbClr val="807F83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5D314C8D-D5E5-9D24-526D-5D89D18819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5411" y="163593"/>
            <a:ext cx="4910338" cy="153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0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9E658715-FCAB-C316-D3B0-BBB2EAB95C62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 b="1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2400" b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1449ACE-1810-48BF-AAA3-DA3D65440D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488" y="894319"/>
            <a:ext cx="647854" cy="26717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2618DCA-19CD-EECF-9D82-6E78806C8A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931" y="92936"/>
            <a:ext cx="1280291" cy="4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3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B73D822F-5951-E09D-C853-5046C6017CBE}"/>
              </a:ext>
            </a:extLst>
          </p:cNvPr>
          <p:cNvSpPr/>
          <p:nvPr userDrawn="1"/>
        </p:nvSpPr>
        <p:spPr>
          <a:xfrm>
            <a:off x="-11821892" y="-8504309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4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4091B0E-4B0B-4F92-BA5F-A8424888C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10137821" y="132398"/>
            <a:ext cx="332638" cy="13718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EA6F29A-34C1-8739-4801-61DF1A2E98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1254026" y="5976694"/>
            <a:ext cx="1280291" cy="4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4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A65CE1D9-11DD-4B25-818A-3D1C9C1AAEA2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>
            <a:lvl1pPr>
              <a:defRPr sz="2400" b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5B4891B-8ED4-41F1-923B-D17D00BD9DA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125" y="975068"/>
            <a:ext cx="735779" cy="29891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E81A314-2A3E-4357-0799-6CCBA180E4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931" y="92936"/>
            <a:ext cx="1280291" cy="4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14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87F55457-4F4A-FAD0-0F76-E8583CE5FC3D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000" b="1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4280" y="5102352"/>
            <a:ext cx="10448886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0122965-BC5B-4BFD-BB63-A051D0F4AB2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050" y="5278384"/>
            <a:ext cx="608562" cy="25097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D723091-C1CC-3DCE-9442-465D62CFC0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931" y="92936"/>
            <a:ext cx="1280291" cy="4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92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93467DA9-4D1D-3578-D28D-570E67FBD850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115568" y="2478024"/>
            <a:ext cx="4937760" cy="3694176"/>
          </a:xfrm>
        </p:spPr>
        <p:txBody>
          <a:bodyPr/>
          <a:lstStyle>
            <a:lvl1pPr>
              <a:defRPr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>
            <a:lvl1pPr>
              <a:defRPr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42D7B80-E4B2-4B77-A385-D20EF2E83D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050" y="1012943"/>
            <a:ext cx="608562" cy="25097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47C6D61-6247-C018-EE08-F7A82551D7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931" y="92936"/>
            <a:ext cx="1280291" cy="4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01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140075DF-B0FD-EA33-F26F-2FCD42E19B04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3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1447838-3DF9-4697-9980-7AC2F633F8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1378" y="1012943"/>
            <a:ext cx="608562" cy="25097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ACAD344-378E-124F-2D09-035CB41E45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931" y="92936"/>
            <a:ext cx="1280291" cy="4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42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91FD70BE-6AB4-383C-7E8C-E1D268C26EF0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48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4C6A16A-BAE7-47E8-9144-03CC91D951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622" y="3238959"/>
            <a:ext cx="885370" cy="36512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DF28B1D-FCF6-2D2B-704F-CE47099461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931" y="92936"/>
            <a:ext cx="1280291" cy="4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67E3659-6B54-CE6D-BAE7-57CFFA7C5CF4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64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4B9047E-D7A8-DD08-1A3C-E136B202D3B7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000"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000"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000"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CC99822-B5FF-4830-98C9-566E64FE86C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826" y="1898138"/>
            <a:ext cx="647854" cy="26717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26823DE-C5AE-8F9F-DF7C-5B1387B608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931" y="92936"/>
            <a:ext cx="1280291" cy="4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05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FE40C14D-5392-33FD-C1E9-A5F6F937D025}"/>
              </a:ext>
            </a:extLst>
          </p:cNvPr>
          <p:cNvSpPr/>
          <p:nvPr userDrawn="1"/>
        </p:nvSpPr>
        <p:spPr>
          <a:xfrm>
            <a:off x="-13413779" y="-9102826"/>
            <a:ext cx="29141875" cy="29141875"/>
          </a:xfrm>
          <a:prstGeom prst="rect">
            <a:avLst/>
          </a:prstGeom>
          <a:blipFill dpi="0" rotWithShape="1">
            <a:blip r:embed="rId2">
              <a:alphaModFix amt="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 b="1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0142FFB-0B00-44BE-8A78-06EDB99714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826" y="1898138"/>
            <a:ext cx="647854" cy="26717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C1F8A7F-BB69-AEBD-DB6B-D4733E32164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9931" y="92936"/>
            <a:ext cx="1280291" cy="40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70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1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807F83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71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76AE43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AECA9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AECA9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nat.be/e-course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hyperlink" Target="https://palliatievezorgvlaanderen.be/wp-content/uploads/2025/11/Richtlijn-Euthanasie-Versie-2025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hyperlink" Target="https://palliatievezorgvlaanderen.be/wp-content/uploads/2025/11/Richtlijn-Euthanasie-Versie-2025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1AB88B-8803-EB56-241E-ECE1BAD88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F92231-A0A4-2853-7C12-A7A38A6C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596" y="90311"/>
            <a:ext cx="11036808" cy="5531556"/>
          </a:xfrm>
        </p:spPr>
        <p:txBody>
          <a:bodyPr anchor="b">
            <a:normAutofit fontScale="90000"/>
          </a:bodyPr>
          <a:lstStyle/>
          <a:p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br>
              <a:rPr lang="nl-BE" sz="6000" dirty="0"/>
            </a:br>
            <a:r>
              <a:rPr lang="nl-BE" sz="4900" dirty="0"/>
              <a:t>Palliatieve zorg: </a:t>
            </a:r>
            <a:br>
              <a:rPr lang="nl-BE" sz="4900" dirty="0"/>
            </a:br>
            <a:r>
              <a:rPr lang="nl-BE" sz="3600" dirty="0"/>
              <a:t>samenwerking tussen apothekers </a:t>
            </a:r>
            <a:br>
              <a:rPr lang="nl-BE" sz="3600" dirty="0"/>
            </a:br>
            <a:r>
              <a:rPr lang="nl-BE" sz="3600" dirty="0"/>
              <a:t>en palliatieve zorgactoren</a:t>
            </a:r>
            <a:br>
              <a:rPr lang="nl-BE" sz="6000" dirty="0"/>
            </a:br>
            <a:br>
              <a:rPr lang="nl-BE" sz="6000" dirty="0"/>
            </a:br>
            <a:endParaRPr lang="nl-BE" sz="60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8571CAC-0D69-A3E7-72C1-00ACE366A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5328356"/>
            <a:ext cx="11036808" cy="97785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BE">
                <a:latin typeface="Open Sans"/>
                <a:ea typeface="Open Sans"/>
                <a:cs typeface="Open Sans"/>
              </a:rPr>
              <a:t>Kant-en-klaar-pakket om de palliatieve zorg binnen uw apothekerskring te optimaliseren.</a:t>
            </a:r>
          </a:p>
          <a:p>
            <a:endParaRPr lang="nl-BE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D2232681-7E0C-210B-71EE-84C61AC7E68D}"/>
              </a:ext>
            </a:extLst>
          </p:cNvPr>
          <p:cNvSpPr txBox="1">
            <a:spLocks/>
          </p:cNvSpPr>
          <p:nvPr/>
        </p:nvSpPr>
        <p:spPr>
          <a:xfrm>
            <a:off x="2310336" y="6306208"/>
            <a:ext cx="8469956" cy="5517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nl-BE" sz="200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41B983E-541C-C44F-5F7C-7D54F15715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8308" y="2269065"/>
            <a:ext cx="1518662" cy="198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44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20094-0CDA-A679-7B91-D52D6C7E3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36A8D3-2915-11F0-6004-A91C210F0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Hervormingstraject palliatieve zorg in Vlaanderen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9FAF9E-2B08-9F4A-C38A-769A59556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557867"/>
            <a:ext cx="10168128" cy="49526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sz="3200" b="1" dirty="0">
                <a:solidFill>
                  <a:srgbClr val="007146"/>
                </a:solidFill>
                <a:latin typeface="Open Sans"/>
                <a:ea typeface="Open Sans"/>
                <a:cs typeface="Open Sans"/>
              </a:rPr>
              <a:t>Vlaanderen</a:t>
            </a:r>
            <a:r>
              <a:rPr lang="nl-BE" sz="3200" dirty="0">
                <a:solidFill>
                  <a:srgbClr val="007146"/>
                </a:solidFill>
                <a:latin typeface="Open Sans"/>
                <a:ea typeface="Open Sans"/>
                <a:cs typeface="Open Sans"/>
              </a:rPr>
              <a:t>           </a:t>
            </a:r>
            <a:r>
              <a:rPr lang="nl-BE" sz="3200" b="1" dirty="0">
                <a:solidFill>
                  <a:srgbClr val="007146"/>
                </a:solidFill>
                <a:latin typeface="Open Sans"/>
                <a:ea typeface="Open Sans"/>
                <a:cs typeface="Open Sans"/>
              </a:rPr>
              <a:t>VLEPZ</a:t>
            </a:r>
            <a:r>
              <a:rPr lang="nl-BE" sz="3200" dirty="0">
                <a:solidFill>
                  <a:srgbClr val="007146"/>
                </a:solidFill>
                <a:latin typeface="Open Sans"/>
                <a:ea typeface="Open Sans"/>
                <a:cs typeface="Open Sans"/>
              </a:rPr>
              <a:t> (Vlaams expertise centrum voor palliatieve zorg)</a:t>
            </a:r>
            <a:endParaRPr lang="nl-BE" sz="3200" dirty="0"/>
          </a:p>
          <a:p>
            <a:pPr lvl="3">
              <a:buClr>
                <a:srgbClr val="007146"/>
              </a:buClr>
            </a:pPr>
            <a:r>
              <a:rPr lang="nl-BE" sz="2400" dirty="0">
                <a:solidFill>
                  <a:srgbClr val="807F83"/>
                </a:solidFill>
              </a:rPr>
              <a:t>Algemene informatiedeling op Vlaams niveau</a:t>
            </a:r>
          </a:p>
          <a:p>
            <a:pPr lvl="3">
              <a:buClr>
                <a:srgbClr val="007146"/>
              </a:buClr>
            </a:pPr>
            <a:r>
              <a:rPr lang="nl-BE" sz="2400" dirty="0">
                <a:solidFill>
                  <a:srgbClr val="807F83"/>
                </a:solidFill>
              </a:rPr>
              <a:t>Informatiedeling naar (zorg)-organisaties</a:t>
            </a:r>
          </a:p>
          <a:p>
            <a:pPr lvl="3">
              <a:buClr>
                <a:srgbClr val="007146"/>
              </a:buClr>
            </a:pPr>
            <a:r>
              <a:rPr lang="nl-BE" sz="2400" dirty="0">
                <a:solidFill>
                  <a:srgbClr val="807F83"/>
                </a:solidFill>
              </a:rPr>
              <a:t>Coördineren van opleidingen</a:t>
            </a:r>
          </a:p>
          <a:p>
            <a:pPr lvl="3">
              <a:buClr>
                <a:srgbClr val="007146"/>
              </a:buClr>
            </a:pPr>
            <a:r>
              <a:rPr lang="nl-BE" sz="2400" dirty="0">
                <a:solidFill>
                  <a:srgbClr val="807F83"/>
                </a:solidFill>
              </a:rPr>
              <a:t>Samenwerking met onderzoeks- en opleidingsinstellingen</a:t>
            </a:r>
          </a:p>
          <a:p>
            <a:pPr lvl="3">
              <a:buClr>
                <a:srgbClr val="007146"/>
              </a:buClr>
            </a:pPr>
            <a:r>
              <a:rPr lang="nl-BE" sz="2400" dirty="0">
                <a:solidFill>
                  <a:srgbClr val="807F83"/>
                </a:solidFill>
              </a:rPr>
              <a:t>Kwaliteitsopvolging en verbetering</a:t>
            </a:r>
          </a:p>
          <a:p>
            <a:pPr lvl="3">
              <a:buClr>
                <a:srgbClr val="007146"/>
              </a:buClr>
            </a:pPr>
            <a:r>
              <a:rPr lang="nl-BE" sz="2400" dirty="0">
                <a:solidFill>
                  <a:srgbClr val="807F83"/>
                </a:solidFill>
              </a:rPr>
              <a:t>Samenwerkingen en synergiën creëren</a:t>
            </a:r>
          </a:p>
          <a:p>
            <a:endParaRPr lang="nl-BE" sz="32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6B6D791-E333-D0FE-F814-ECCA34FDCE2F}"/>
              </a:ext>
            </a:extLst>
          </p:cNvPr>
          <p:cNvCxnSpPr/>
          <p:nvPr/>
        </p:nvCxnSpPr>
        <p:spPr>
          <a:xfrm>
            <a:off x="3947671" y="1909233"/>
            <a:ext cx="480399" cy="0"/>
          </a:xfrm>
          <a:prstGeom prst="straightConnector1">
            <a:avLst/>
          </a:prstGeom>
          <a:ln w="50800" cap="rnd">
            <a:solidFill>
              <a:srgbClr val="007146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657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FCCC3-24A8-DB9D-E05C-6BF031FC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5B103E-E9DF-17D4-0643-D4BB8FA90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Hervormingstraject palliatieve zorg in Vlaanderen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72D54C-F3D2-3EC1-0D90-3697781F1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560576"/>
            <a:ext cx="10168128" cy="509625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nl-BE" sz="3000" dirty="0">
                <a:solidFill>
                  <a:srgbClr val="007146"/>
                </a:solidFill>
              </a:rPr>
              <a:t>Regionale </a:t>
            </a:r>
            <a:r>
              <a:rPr lang="nl-BE" sz="3000" b="1" dirty="0">
                <a:solidFill>
                  <a:srgbClr val="007146"/>
                </a:solidFill>
              </a:rPr>
              <a:t>zorgzone</a:t>
            </a:r>
            <a:r>
              <a:rPr lang="nl-BE" sz="3000" dirty="0">
                <a:solidFill>
                  <a:srgbClr val="007146"/>
                </a:solidFill>
              </a:rPr>
              <a:t>            </a:t>
            </a:r>
            <a:r>
              <a:rPr lang="nl-BE" sz="3000" b="1" dirty="0">
                <a:solidFill>
                  <a:srgbClr val="007146"/>
                </a:solidFill>
              </a:rPr>
              <a:t>Netwerk</a:t>
            </a:r>
            <a:r>
              <a:rPr lang="nl-BE" sz="3000" dirty="0">
                <a:solidFill>
                  <a:srgbClr val="007146"/>
                </a:solidFill>
              </a:rPr>
              <a:t> </a:t>
            </a:r>
            <a:r>
              <a:rPr lang="nl-BE" sz="3000" b="1" dirty="0">
                <a:solidFill>
                  <a:srgbClr val="007146"/>
                </a:solidFill>
              </a:rPr>
              <a:t>palliatieve</a:t>
            </a:r>
            <a:r>
              <a:rPr lang="nl-BE" sz="3000" dirty="0">
                <a:solidFill>
                  <a:srgbClr val="007146"/>
                </a:solidFill>
              </a:rPr>
              <a:t> </a:t>
            </a:r>
            <a:r>
              <a:rPr lang="nl-BE" sz="3000" b="1" dirty="0">
                <a:solidFill>
                  <a:srgbClr val="007146"/>
                </a:solidFill>
              </a:rPr>
              <a:t>zorg</a:t>
            </a:r>
            <a:r>
              <a:rPr lang="nl-BE" sz="3000" dirty="0">
                <a:solidFill>
                  <a:srgbClr val="007146"/>
                </a:solidFill>
              </a:rPr>
              <a:t> NPZ </a:t>
            </a:r>
          </a:p>
          <a:p>
            <a:pPr marL="0" indent="0">
              <a:buNone/>
            </a:pPr>
            <a:r>
              <a:rPr lang="nl-BE" sz="2400" dirty="0"/>
              <a:t>(15 netwerken in Vlaanderen en Brussel elk actief in een bepaalde zorgzone)</a:t>
            </a:r>
          </a:p>
          <a:p>
            <a:pPr lvl="3">
              <a:buClr>
                <a:srgbClr val="007146"/>
              </a:buClr>
            </a:pPr>
            <a:r>
              <a:rPr lang="nl-BE" sz="2200" dirty="0">
                <a:solidFill>
                  <a:srgbClr val="807F83"/>
                </a:solidFill>
              </a:rPr>
              <a:t>Informeren en noden detecteren</a:t>
            </a:r>
          </a:p>
          <a:p>
            <a:pPr lvl="3">
              <a:buClr>
                <a:srgbClr val="007146"/>
              </a:buClr>
            </a:pPr>
            <a:r>
              <a:rPr lang="nl-BE" sz="2200" dirty="0">
                <a:solidFill>
                  <a:srgbClr val="807F83"/>
                </a:solidFill>
              </a:rPr>
              <a:t>Bieden van </a:t>
            </a:r>
            <a:r>
              <a:rPr lang="nl-BE" sz="2200" u="sng" dirty="0">
                <a:solidFill>
                  <a:srgbClr val="807F83"/>
                </a:solidFill>
              </a:rPr>
              <a:t>gespecialiseerde</a:t>
            </a:r>
            <a:r>
              <a:rPr lang="nl-BE" sz="2200" dirty="0">
                <a:solidFill>
                  <a:srgbClr val="807F83"/>
                </a:solidFill>
              </a:rPr>
              <a:t> palliatieve zorg en ondersteuning in functie van een specifieke client </a:t>
            </a:r>
          </a:p>
          <a:p>
            <a:pPr lvl="3">
              <a:buClr>
                <a:srgbClr val="007146"/>
              </a:buClr>
            </a:pPr>
            <a:r>
              <a:rPr lang="nl-BE" sz="2200" dirty="0">
                <a:solidFill>
                  <a:srgbClr val="807F83"/>
                </a:solidFill>
                <a:latin typeface="Open Sans"/>
                <a:ea typeface="Open Sans"/>
                <a:cs typeface="Open Sans"/>
              </a:rPr>
              <a:t>Kwaliteitsopvolging/</a:t>
            </a:r>
            <a:r>
              <a:rPr lang="nl-BE" sz="2200" dirty="0">
                <a:solidFill>
                  <a:srgbClr val="807F83"/>
                </a:solidFill>
                <a:latin typeface="Open Sans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opleidingen</a:t>
            </a:r>
            <a:r>
              <a:rPr lang="nl-BE" sz="2200" dirty="0">
                <a:solidFill>
                  <a:srgbClr val="807F83"/>
                </a:solidFill>
                <a:latin typeface="Open Sans"/>
                <a:ea typeface="Open Sans"/>
                <a:cs typeface="Open Sans"/>
              </a:rPr>
              <a:t> en verbetering op regionaal niveau </a:t>
            </a:r>
          </a:p>
          <a:p>
            <a:pPr lvl="3">
              <a:buClr>
                <a:srgbClr val="007146"/>
              </a:buClr>
            </a:pPr>
            <a:r>
              <a:rPr lang="nl-BE" sz="2200" dirty="0">
                <a:solidFill>
                  <a:srgbClr val="807F83"/>
                </a:solidFill>
              </a:rPr>
              <a:t>Coördineren van expertisebevordering</a:t>
            </a:r>
          </a:p>
          <a:p>
            <a:pPr lvl="3">
              <a:buClr>
                <a:srgbClr val="007146"/>
              </a:buClr>
            </a:pPr>
            <a:r>
              <a:rPr lang="nl-BE" sz="2200" dirty="0">
                <a:solidFill>
                  <a:srgbClr val="807F83"/>
                </a:solidFill>
              </a:rPr>
              <a:t>Samenwerkingen aangaan, welzijn verbeteren</a:t>
            </a:r>
          </a:p>
          <a:p>
            <a:pPr lvl="3">
              <a:buClr>
                <a:srgbClr val="007146"/>
              </a:buClr>
            </a:pPr>
            <a:r>
              <a:rPr lang="nl-BE" sz="2200" dirty="0">
                <a:solidFill>
                  <a:srgbClr val="807F83"/>
                </a:solidFill>
              </a:rPr>
              <a:t>Zorg coördineren en organiseren</a:t>
            </a:r>
            <a:br>
              <a:rPr lang="nl-BE" dirty="0"/>
            </a:br>
            <a:endParaRPr lang="nl-BE" sz="2800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F7E7850-413E-D748-09E6-B9557E1D8EC9}"/>
              </a:ext>
            </a:extLst>
          </p:cNvPr>
          <p:cNvCxnSpPr/>
          <p:nvPr/>
        </p:nvCxnSpPr>
        <p:spPr>
          <a:xfrm>
            <a:off x="5014471" y="1871132"/>
            <a:ext cx="480399" cy="0"/>
          </a:xfrm>
          <a:prstGeom prst="straightConnector1">
            <a:avLst/>
          </a:prstGeom>
          <a:ln w="50800" cap="rnd">
            <a:solidFill>
              <a:srgbClr val="007146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967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C0EF7-74D1-F73D-981F-C4F41CD8E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A2ADD9-CDF9-0C25-BFE1-17AAE917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Hervormingstraject palliatieve zorg in Vlaanderen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FC76D0-EA75-22B7-22FD-238CD0BB3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625600"/>
            <a:ext cx="10168128" cy="4546600"/>
          </a:xfrm>
        </p:spPr>
        <p:txBody>
          <a:bodyPr>
            <a:normAutofit/>
          </a:bodyPr>
          <a:lstStyle/>
          <a:p>
            <a:r>
              <a:rPr lang="nl-BE" sz="3200" b="1" dirty="0">
                <a:solidFill>
                  <a:srgbClr val="007146"/>
                </a:solidFill>
              </a:rPr>
              <a:t>Eerstelijnszone</a:t>
            </a:r>
            <a:r>
              <a:rPr lang="nl-BE" sz="3200" dirty="0">
                <a:solidFill>
                  <a:srgbClr val="007146"/>
                </a:solidFill>
              </a:rPr>
              <a:t>:</a:t>
            </a:r>
          </a:p>
          <a:p>
            <a:pPr lvl="2">
              <a:buClr>
                <a:srgbClr val="007146"/>
              </a:buClr>
            </a:pPr>
            <a:r>
              <a:rPr lang="nl-BE" dirty="0">
                <a:solidFill>
                  <a:srgbClr val="807F83"/>
                </a:solidFill>
              </a:rPr>
              <a:t>Zorg vaker buiten ziekenhuis </a:t>
            </a:r>
            <a:br>
              <a:rPr lang="nl-BE" dirty="0">
                <a:solidFill>
                  <a:srgbClr val="807F83"/>
                </a:solidFill>
              </a:rPr>
            </a:br>
            <a:r>
              <a:rPr lang="nl-BE" dirty="0">
                <a:solidFill>
                  <a:srgbClr val="807F83"/>
                </a:solidFill>
              </a:rPr>
              <a:t>=&gt; rol eerste lijn belangrijker</a:t>
            </a:r>
          </a:p>
          <a:p>
            <a:pPr lvl="2">
              <a:buClr>
                <a:srgbClr val="007146"/>
              </a:buClr>
            </a:pPr>
            <a:r>
              <a:rPr lang="nl-BE" dirty="0">
                <a:solidFill>
                  <a:srgbClr val="807F83"/>
                </a:solidFill>
              </a:rPr>
              <a:t>Afstemming tussen zorg, welzijn, PZON </a:t>
            </a:r>
            <a:br>
              <a:rPr lang="nl-BE" dirty="0">
                <a:solidFill>
                  <a:srgbClr val="807F83"/>
                </a:solidFill>
              </a:rPr>
            </a:br>
            <a:r>
              <a:rPr lang="nl-BE" dirty="0">
                <a:solidFill>
                  <a:srgbClr val="807F83"/>
                </a:solidFill>
              </a:rPr>
              <a:t>en openbare besturen</a:t>
            </a:r>
          </a:p>
          <a:p>
            <a:pPr lvl="2">
              <a:buClr>
                <a:srgbClr val="007146"/>
              </a:buClr>
            </a:pPr>
            <a:r>
              <a:rPr lang="nl-BE" dirty="0">
                <a:solidFill>
                  <a:srgbClr val="807F83"/>
                </a:solidFill>
              </a:rPr>
              <a:t>Apothekers vertegenwoordigd via zorgraad </a:t>
            </a:r>
            <a:br>
              <a:rPr lang="nl-BE" dirty="0">
                <a:solidFill>
                  <a:srgbClr val="807F83"/>
                </a:solidFill>
              </a:rPr>
            </a:br>
            <a:r>
              <a:rPr lang="nl-BE" dirty="0">
                <a:solidFill>
                  <a:srgbClr val="807F83"/>
                </a:solidFill>
              </a:rPr>
              <a:t>en/of cluster zorg</a:t>
            </a:r>
          </a:p>
          <a:p>
            <a:pPr lvl="2">
              <a:buClr>
                <a:srgbClr val="007146"/>
              </a:buClr>
            </a:pPr>
            <a:r>
              <a:rPr lang="nl-BE" dirty="0">
                <a:solidFill>
                  <a:srgbClr val="807F83"/>
                </a:solidFill>
              </a:rPr>
              <a:t>Cave: ELZ zonder apotheker</a:t>
            </a:r>
          </a:p>
          <a:p>
            <a:pPr lvl="2">
              <a:buClr>
                <a:srgbClr val="007146"/>
              </a:buClr>
            </a:pPr>
            <a:r>
              <a:rPr lang="nl-BE" dirty="0">
                <a:solidFill>
                  <a:srgbClr val="807F83"/>
                </a:solidFill>
              </a:rPr>
              <a:t>Belang van een sterke kringwerking</a:t>
            </a:r>
          </a:p>
        </p:txBody>
      </p:sp>
    </p:spTree>
    <p:extLst>
      <p:ext uri="{BB962C8B-B14F-4D97-AF65-F5344CB8AC3E}">
        <p14:creationId xmlns:p14="http://schemas.microsoft.com/office/powerpoint/2010/main" val="3790610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C6130C-3963-C561-A693-89FDE1115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Palliatieve zorg Vlaanderen</a:t>
            </a:r>
          </a:p>
        </p:txBody>
      </p:sp>
      <p:pic>
        <p:nvPicPr>
          <p:cNvPr id="4" name="Tijdelijke aanduiding voor inhoud 9" descr="Afbeelding met tekst, schermopname, Lettertype, diagram">
            <a:extLst>
              <a:ext uri="{FF2B5EF4-FFF2-40B4-BE49-F238E27FC236}">
                <a16:creationId xmlns:a16="http://schemas.microsoft.com/office/drawing/2014/main" id="{E7E2829B-D563-64AB-A7C1-757214F161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6"/>
          <a:stretch>
            <a:fillRect/>
          </a:stretch>
        </p:blipFill>
        <p:spPr>
          <a:xfrm>
            <a:off x="1250245" y="1591733"/>
            <a:ext cx="9515122" cy="494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754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A26593-E6C4-5AC6-1614-52799A8CF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Rol van de </a:t>
            </a:r>
            <a:r>
              <a:rPr lang="en-US" sz="3200" dirty="0" err="1"/>
              <a:t>apotheker</a:t>
            </a:r>
            <a:r>
              <a:rPr lang="en-US" sz="3200" dirty="0"/>
              <a:t> in </a:t>
            </a:r>
            <a:r>
              <a:rPr lang="en-US" sz="3200" dirty="0" err="1"/>
              <a:t>palliatieve</a:t>
            </a:r>
            <a:r>
              <a:rPr lang="en-US" sz="3200" dirty="0"/>
              <a:t> </a:t>
            </a:r>
            <a:r>
              <a:rPr lang="en-US" sz="3200" dirty="0" err="1"/>
              <a:t>zorg</a:t>
            </a:r>
            <a:br>
              <a:rPr lang="en-US" sz="3200" dirty="0"/>
            </a:br>
            <a:r>
              <a:rPr lang="en-US" sz="2800" dirty="0" err="1"/>
              <a:t>Evolutie</a:t>
            </a:r>
            <a:r>
              <a:rPr lang="en-US" sz="2800" dirty="0"/>
              <a:t> </a:t>
            </a:r>
            <a:r>
              <a:rPr lang="en-US" sz="2800" dirty="0" err="1"/>
              <a:t>laatste</a:t>
            </a:r>
            <a:r>
              <a:rPr lang="en-US" sz="2800" dirty="0"/>
              <a:t> </a:t>
            </a:r>
            <a:r>
              <a:rPr lang="en-US" sz="2800" dirty="0" err="1"/>
              <a:t>jaren</a:t>
            </a:r>
            <a:endParaRPr lang="nl-BE" sz="2800" dirty="0"/>
          </a:p>
        </p:txBody>
      </p:sp>
      <p:pic>
        <p:nvPicPr>
          <p:cNvPr id="4" name="Tijdelijke aanduiding voor inhoud 6" descr="Afbeelding met tekst, poster, Lettertype, grafische vormgeving&#10;&#10;Door AI gegenereerde inhoud is mogelijk onjuist.">
            <a:extLst>
              <a:ext uri="{FF2B5EF4-FFF2-40B4-BE49-F238E27FC236}">
                <a16:creationId xmlns:a16="http://schemas.microsoft.com/office/drawing/2014/main" id="{D344BFAB-D55A-3F27-3E08-37C1895B6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592" y="1728216"/>
            <a:ext cx="8173608" cy="451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29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0DB630-42FB-F448-981A-6FEE7EDE3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Rol van de apotheker in palliatieve zorg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6894BF-6A2E-D7B3-9A5C-88DD16CCA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3230654" cy="2285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2800" dirty="0"/>
              <a:t>veel </a:t>
            </a:r>
            <a:r>
              <a:rPr lang="nl-BE" sz="2800" b="1" dirty="0"/>
              <a:t>richtlijnen</a:t>
            </a:r>
            <a:r>
              <a:rPr lang="nl-BE" sz="2800" dirty="0"/>
              <a:t> beschikbaar, maar meestal zorg </a:t>
            </a:r>
            <a:r>
              <a:rPr lang="nl-BE" sz="2800" b="1" dirty="0"/>
              <a:t>op</a:t>
            </a:r>
            <a:r>
              <a:rPr lang="nl-BE" sz="2800" dirty="0"/>
              <a:t> </a:t>
            </a:r>
            <a:r>
              <a:rPr lang="nl-BE" sz="2800" b="1" dirty="0"/>
              <a:t>maat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D07848E-A524-08EA-B6BD-F8FC6264D924}"/>
              </a:ext>
            </a:extLst>
          </p:cNvPr>
          <p:cNvSpPr txBox="1"/>
          <p:nvPr/>
        </p:nvSpPr>
        <p:spPr>
          <a:xfrm>
            <a:off x="7845780" y="2478024"/>
            <a:ext cx="36350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artsen</a:t>
            </a:r>
            <a:r>
              <a:rPr lang="nl-BE" sz="28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 </a:t>
            </a:r>
            <a:r>
              <a:rPr lang="nl-BE" sz="2800" b="1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verpleegkundigen</a:t>
            </a:r>
            <a:r>
              <a:rPr lang="nl-BE" sz="28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ondersteunen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26D313D-7D4F-79BC-A561-2CEEBE31ACAC}"/>
              </a:ext>
            </a:extLst>
          </p:cNvPr>
          <p:cNvCxnSpPr>
            <a:cxnSpLocks/>
          </p:cNvCxnSpPr>
          <p:nvPr/>
        </p:nvCxnSpPr>
        <p:spPr>
          <a:xfrm>
            <a:off x="4967904" y="3369733"/>
            <a:ext cx="1686896" cy="0"/>
          </a:xfrm>
          <a:prstGeom prst="straightConnector1">
            <a:avLst/>
          </a:prstGeom>
          <a:ln w="139700" cap="rnd">
            <a:solidFill>
              <a:srgbClr val="007146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120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1BBE77-C7BF-2538-9472-24ECA89AB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Rol van de apotheker in palliatieve zorg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F9BE67-6B41-5EB2-2AC1-7EDDF60DF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5"/>
            <a:ext cx="2777066" cy="20359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BE" sz="2800" dirty="0"/>
              <a:t>zorg rondom de kwetsbare patiënt </a:t>
            </a:r>
            <a:r>
              <a:rPr lang="nl-BE" sz="2800" b="1" dirty="0"/>
              <a:t>optimaliseren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CDEB3AC-F1D8-182C-3C3F-DA0700FE6E65}"/>
              </a:ext>
            </a:extLst>
          </p:cNvPr>
          <p:cNvSpPr txBox="1"/>
          <p:nvPr/>
        </p:nvSpPr>
        <p:spPr>
          <a:xfrm>
            <a:off x="7969956" y="2698044"/>
            <a:ext cx="31064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expertisedeling</a:t>
            </a:r>
            <a:r>
              <a:rPr lang="nl-BE" sz="28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over de terminale patiënt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2E99B2C-E328-E8D7-2AB7-08E75C52D7A7}"/>
              </a:ext>
            </a:extLst>
          </p:cNvPr>
          <p:cNvCxnSpPr>
            <a:cxnSpLocks/>
          </p:cNvCxnSpPr>
          <p:nvPr/>
        </p:nvCxnSpPr>
        <p:spPr>
          <a:xfrm>
            <a:off x="4967904" y="3369733"/>
            <a:ext cx="1686896" cy="0"/>
          </a:xfrm>
          <a:prstGeom prst="straightConnector1">
            <a:avLst/>
          </a:prstGeom>
          <a:ln w="139700" cap="rnd">
            <a:solidFill>
              <a:srgbClr val="007146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861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281341-D84A-52F2-4CF7-F92596A90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Rol van de apotheker in palliatieve zorg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7FF230-B616-7A6C-DD26-0F9A54084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3941854" cy="26517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BE" dirty="0"/>
              <a:t>medische zorg, psychologische zorg, existentiële zorg en sociale zorg voor </a:t>
            </a:r>
            <a:r>
              <a:rPr lang="nl-BE" b="1" dirty="0"/>
              <a:t>patiënt</a:t>
            </a:r>
            <a:r>
              <a:rPr lang="nl-BE" dirty="0"/>
              <a:t>, </a:t>
            </a:r>
            <a:r>
              <a:rPr lang="nl-BE" b="1" dirty="0"/>
              <a:t>mantelzorgers</a:t>
            </a:r>
            <a:r>
              <a:rPr lang="nl-BE" dirty="0"/>
              <a:t> en </a:t>
            </a:r>
            <a:r>
              <a:rPr lang="nl-BE" b="1" dirty="0"/>
              <a:t>naasten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5733C5D-67E6-68DC-01A4-7341A3EBB8A1}"/>
              </a:ext>
            </a:extLst>
          </p:cNvPr>
          <p:cNvSpPr txBox="1"/>
          <p:nvPr/>
        </p:nvSpPr>
        <p:spPr>
          <a:xfrm>
            <a:off x="8387644" y="2619022"/>
            <a:ext cx="28960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800" dirty="0">
              <a:solidFill>
                <a:schemeClr val="accent5"/>
              </a:solidFill>
            </a:endParaRPr>
          </a:p>
          <a:p>
            <a:r>
              <a:rPr lang="nl-BE" sz="2400" dirty="0">
                <a:solidFill>
                  <a:srgbClr val="807F8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(coördinerende) rol </a:t>
            </a:r>
            <a:r>
              <a:rPr lang="nl-BE" sz="2400" b="1" dirty="0">
                <a:solidFill>
                  <a:srgbClr val="807F8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apotheker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DC56F66-8B9F-8145-E7E4-2AFBB0C18FF7}"/>
              </a:ext>
            </a:extLst>
          </p:cNvPr>
          <p:cNvCxnSpPr>
            <a:cxnSpLocks/>
          </p:cNvCxnSpPr>
          <p:nvPr/>
        </p:nvCxnSpPr>
        <p:spPr>
          <a:xfrm>
            <a:off x="5556337" y="3369733"/>
            <a:ext cx="1686896" cy="0"/>
          </a:xfrm>
          <a:prstGeom prst="straightConnector1">
            <a:avLst/>
          </a:prstGeom>
          <a:ln w="139700" cap="rnd">
            <a:solidFill>
              <a:srgbClr val="007146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853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84136A-B0C8-215A-EC6E-CCB8C8E06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Rol van de apotheker in palliatieve zorg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0001CA1-94BA-8D59-0D22-B2F2B3744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3"/>
            <a:ext cx="3907988" cy="233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sz="2800" b="1" dirty="0"/>
              <a:t>huisapothekers</a:t>
            </a:r>
            <a:r>
              <a:rPr lang="nl-BE" sz="2800" dirty="0"/>
              <a:t> als vertrouwenspersoon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6C0467C-94C7-51EF-FCFE-4A1279A45E41}"/>
              </a:ext>
            </a:extLst>
          </p:cNvPr>
          <p:cNvSpPr txBox="1"/>
          <p:nvPr/>
        </p:nvSpPr>
        <p:spPr>
          <a:xfrm>
            <a:off x="7260167" y="2215571"/>
            <a:ext cx="44619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meerwaarde</a:t>
            </a:r>
            <a:r>
              <a:rPr lang="nl-BE" sz="24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bespreekbaar maken van: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vroegtijdige zorgplanning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beslissingen i.v.m. het levenseinde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empoweren van patiënten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562BCB-1E0D-7D1C-C44A-4F42C20525B5}"/>
              </a:ext>
            </a:extLst>
          </p:cNvPr>
          <p:cNvCxnSpPr>
            <a:cxnSpLocks/>
          </p:cNvCxnSpPr>
          <p:nvPr/>
        </p:nvCxnSpPr>
        <p:spPr>
          <a:xfrm>
            <a:off x="5179570" y="3369733"/>
            <a:ext cx="1686896" cy="0"/>
          </a:xfrm>
          <a:prstGeom prst="straightConnector1">
            <a:avLst/>
          </a:prstGeom>
          <a:ln w="139700" cap="rnd">
            <a:solidFill>
              <a:srgbClr val="007146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442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52B66-55F2-4D9F-A7B3-1BD487C9B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E1121A-FF7F-AF00-C3B3-F45D6BA21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Medicatie in de palliatieve zorg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201E6C-6333-AFFB-BB14-F5DF3BC6C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399822"/>
            <a:ext cx="10168128" cy="756356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nl-BE" sz="3800" dirty="0">
                <a:latin typeface="Open Sans"/>
                <a:ea typeface="Open Sans"/>
                <a:cs typeface="Open Sans"/>
              </a:rPr>
              <a:t>Beschikbaarheid van </a:t>
            </a:r>
            <a:r>
              <a:rPr lang="nl-BE" sz="3800" dirty="0">
                <a:solidFill>
                  <a:srgbClr val="007146"/>
                </a:solidFill>
                <a:latin typeface="Open Sans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palliatieve medicatie</a:t>
            </a:r>
            <a:br>
              <a:rPr lang="nl-BE" dirty="0">
                <a:solidFill>
                  <a:srgbClr val="007146"/>
                </a:solidFill>
              </a:rPr>
            </a:br>
            <a:endParaRPr lang="nl-BE" dirty="0">
              <a:solidFill>
                <a:srgbClr val="007146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A3B3089-C05C-3590-5E4D-5185838595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2531346"/>
              </p:ext>
            </p:extLst>
          </p:nvPr>
        </p:nvGraphicFramePr>
        <p:xfrm>
          <a:off x="302866" y="1884394"/>
          <a:ext cx="11784749" cy="4831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0955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1E2A35-AA0E-4323-BBD3-F278E44C1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D22EF1-0760-43CC-9AD0-A27FFFAF7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9156" y="1876375"/>
            <a:ext cx="9684688" cy="392675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spcAft>
                <a:spcPts val="100"/>
              </a:spcAft>
              <a:buNone/>
            </a:pPr>
            <a:r>
              <a:rPr lang="nl-BE" sz="2200" dirty="0">
                <a:latin typeface="Open Sans"/>
                <a:ea typeface="Open Sans"/>
                <a:cs typeface="Open Sans"/>
              </a:rPr>
              <a:t>Doelstelling</a:t>
            </a:r>
          </a:p>
          <a:p>
            <a:pPr marL="0" indent="0">
              <a:lnSpc>
                <a:spcPct val="150000"/>
              </a:lnSpc>
              <a:spcAft>
                <a:spcPts val="100"/>
              </a:spcAft>
              <a:buNone/>
            </a:pPr>
            <a:r>
              <a:rPr lang="nl-BE" sz="2200" dirty="0">
                <a:latin typeface="Open Sans"/>
                <a:ea typeface="Open Sans"/>
                <a:cs typeface="Open Sans"/>
              </a:rPr>
              <a:t>Doelpubliek</a:t>
            </a:r>
          </a:p>
          <a:p>
            <a:pPr marL="0" indent="0">
              <a:lnSpc>
                <a:spcPct val="150000"/>
              </a:lnSpc>
              <a:spcAft>
                <a:spcPts val="100"/>
              </a:spcAft>
              <a:buNone/>
            </a:pPr>
            <a:r>
              <a:rPr lang="nl-BE" sz="2200" dirty="0">
                <a:latin typeface="Open Sans"/>
                <a:ea typeface="Open Sans"/>
                <a:cs typeface="Open Sans"/>
              </a:rPr>
              <a:t>Verloop van het overleg:</a:t>
            </a:r>
            <a:endParaRPr lang="nl-BE" sz="22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  <a:buClr>
                <a:srgbClr val="007146"/>
              </a:buClr>
            </a:pPr>
            <a:r>
              <a:rPr lang="nl-BE" sz="2200" dirty="0">
                <a:latin typeface="Open Sans"/>
                <a:ea typeface="Open Sans"/>
                <a:cs typeface="Open Sans"/>
              </a:rPr>
              <a:t>Introductie (10 min)</a:t>
            </a:r>
            <a:endParaRPr lang="nl-BE" sz="2200" dirty="0">
              <a:solidFill>
                <a:srgbClr val="807F83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  <a:buClr>
                <a:srgbClr val="007146"/>
              </a:buClr>
            </a:pPr>
            <a:r>
              <a:rPr lang="nl-BE" sz="2200" dirty="0"/>
              <a:t>Lokale knelpunten in kaart brengen (40 min)</a:t>
            </a:r>
            <a:endParaRPr lang="nl-BE" sz="2200" dirty="0">
              <a:solidFill>
                <a:srgbClr val="807F83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  <a:buClr>
                <a:srgbClr val="007146"/>
              </a:buClr>
            </a:pPr>
            <a:r>
              <a:rPr lang="nl-BE" sz="2200" dirty="0"/>
              <a:t>Bespreken van oplossingen binnen de kring (40 min)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  <a:buClr>
                <a:srgbClr val="007146"/>
              </a:buClr>
            </a:pPr>
            <a:r>
              <a:rPr lang="nl-BE" sz="2200" dirty="0">
                <a:solidFill>
                  <a:srgbClr val="807F83"/>
                </a:solidFill>
              </a:rPr>
              <a:t>Afspraken maken en actiepunten vastleggen (20 min)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00C7C78B-27E9-4989-8430-BF03FDDA611F}"/>
              </a:ext>
            </a:extLst>
          </p:cNvPr>
          <p:cNvSpPr txBox="1">
            <a:spLocks/>
          </p:cNvSpPr>
          <p:nvPr/>
        </p:nvSpPr>
        <p:spPr>
          <a:xfrm>
            <a:off x="-264514" y="1876376"/>
            <a:ext cx="2476772" cy="1937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714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76AE4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AECA9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76AE43"/>
                </a:solidFill>
                <a:effectLst/>
                <a:uLnTx/>
                <a:uFillTx/>
                <a:latin typeface="Sofia Pro Soft Bold" panose="020B0000000000000000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76AE43"/>
                </a:solidFill>
                <a:effectLst/>
                <a:uLnTx/>
                <a:uFillTx/>
                <a:latin typeface="Sofia Pro Soft Bold" panose="020B0000000000000000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76AE43"/>
                </a:solidFill>
                <a:effectLst/>
                <a:uLnTx/>
                <a:uFillTx/>
                <a:latin typeface="Sofia Pro Soft Bold" panose="020B0000000000000000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rgbClr val="76AE43"/>
              </a:solidFill>
              <a:effectLst/>
              <a:uLnTx/>
              <a:uFillTx/>
              <a:latin typeface="Sofia Pro Soft Bold" panose="020B0000000000000000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107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E341B-FDDE-00E7-BFAB-54730361A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AFD9E5-3F36-F3EC-CE63-C13D51627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Medicatie in de palliatieve zorg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364620-255F-5178-5EC3-0F9048E5D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286933"/>
            <a:ext cx="10168128" cy="26980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>
                <a:latin typeface="Open Sans"/>
                <a:ea typeface="Open Sans"/>
                <a:cs typeface="Open Sans"/>
                <a:hlinkClick r:id="rId2"/>
              </a:rPr>
              <a:t>Richtlijnen</a:t>
            </a:r>
            <a:r>
              <a:rPr lang="nl-BE">
                <a:latin typeface="Open Sans"/>
                <a:ea typeface="Open Sans"/>
                <a:cs typeface="Open Sans"/>
              </a:rPr>
              <a:t> euthanasie voor hulpverleners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A17BB71-D7CC-6E0E-EF9E-8A94A8B58B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9431869"/>
              </p:ext>
            </p:extLst>
          </p:nvPr>
        </p:nvGraphicFramePr>
        <p:xfrm>
          <a:off x="908304" y="1897945"/>
          <a:ext cx="8269563" cy="4639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0557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93273B-2E89-D6CB-B483-53240B61C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Aan de slag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07EAB6C-42F4-9BC2-9CFC-82D577D6DC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41114"/>
              </p:ext>
            </p:extLst>
          </p:nvPr>
        </p:nvGraphicFramePr>
        <p:xfrm>
          <a:off x="2032000" y="1264356"/>
          <a:ext cx="8128000" cy="4873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698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53158-3937-2B0B-B1FA-A28B9277A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4469C1-6265-7929-532A-6973F5F280B6}"/>
              </a:ext>
            </a:extLst>
          </p:cNvPr>
          <p:cNvSpPr txBox="1">
            <a:spLocks/>
          </p:cNvSpPr>
          <p:nvPr/>
        </p:nvSpPr>
        <p:spPr>
          <a:xfrm>
            <a:off x="1361015" y="4816862"/>
            <a:ext cx="8083609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146"/>
                </a:solidFill>
                <a:latin typeface="Sofia Pro Soft Bold" panose="020B0000000000000000" pitchFamily="34" charset="0"/>
                <a:ea typeface="+mj-ea"/>
                <a:cs typeface="+mj-cs"/>
              </a:defRPr>
            </a:lvl1pPr>
          </a:lstStyle>
          <a:p>
            <a:r>
              <a:rPr lang="nl-BE" sz="3200"/>
              <a:t>www.vlaamsapothekersnetwerk.be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D52D8E1-044C-2E98-54C5-5087B9E50C74}"/>
              </a:ext>
            </a:extLst>
          </p:cNvPr>
          <p:cNvSpPr txBox="1"/>
          <p:nvPr/>
        </p:nvSpPr>
        <p:spPr>
          <a:xfrm>
            <a:off x="7418496" y="1701017"/>
            <a:ext cx="41348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0000" kern="1500" spc="100">
                <a:solidFill>
                  <a:schemeClr val="bg1">
                    <a:lumMod val="50000"/>
                  </a:schemeClr>
                </a:solidFill>
                <a:latin typeface="Sofia Pro Soft Medium" panose="020B0000000000000000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harte</a:t>
            </a:r>
          </a:p>
        </p:txBody>
      </p:sp>
      <p:pic>
        <p:nvPicPr>
          <p:cNvPr id="4" name="Afbeelding 5">
            <a:extLst>
              <a:ext uri="{FF2B5EF4-FFF2-40B4-BE49-F238E27FC236}">
                <a16:creationId xmlns:a16="http://schemas.microsoft.com/office/drawing/2014/main" id="{6171CA0D-0ED4-FF78-D29A-71AEC9CF55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10" t="33615" r="38924" b="34214"/>
          <a:stretch/>
        </p:blipFill>
        <p:spPr>
          <a:xfrm>
            <a:off x="2466753" y="1293198"/>
            <a:ext cx="4688697" cy="288603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028A013-7366-BEA7-FF7F-5E20BABA3A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0610" y="5369075"/>
            <a:ext cx="647854" cy="26717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E80270C-52F1-553D-EA8B-24FA61789B6B}"/>
              </a:ext>
            </a:extLst>
          </p:cNvPr>
          <p:cNvSpPr txBox="1"/>
          <p:nvPr/>
        </p:nvSpPr>
        <p:spPr>
          <a:xfrm>
            <a:off x="620610" y="6037006"/>
            <a:ext cx="1021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/>
              <a:t>Dit pakket kwam tot stand dankzij de samenwerking van de </a:t>
            </a:r>
            <a:r>
              <a:rPr lang="nl-BE" err="1"/>
              <a:t>Wase</a:t>
            </a:r>
            <a:r>
              <a:rPr lang="nl-BE"/>
              <a:t> Apothekers en OPHACO</a:t>
            </a:r>
          </a:p>
        </p:txBody>
      </p:sp>
    </p:spTree>
    <p:extLst>
      <p:ext uri="{BB962C8B-B14F-4D97-AF65-F5344CB8AC3E}">
        <p14:creationId xmlns:p14="http://schemas.microsoft.com/office/powerpoint/2010/main" val="306192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609CA-B6CE-CCEE-9F9F-689193F5D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E89051-8B39-EF9E-17E3-B88D2A04A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Doelstelling</a:t>
            </a:r>
          </a:p>
        </p:txBody>
      </p:sp>
      <p:sp>
        <p:nvSpPr>
          <p:cNvPr id="6" name="Niet gelijk aan 5">
            <a:extLst>
              <a:ext uri="{FF2B5EF4-FFF2-40B4-BE49-F238E27FC236}">
                <a16:creationId xmlns:a16="http://schemas.microsoft.com/office/drawing/2014/main" id="{3E5F735B-E115-0FA3-3C24-F2A544C39D16}"/>
              </a:ext>
            </a:extLst>
          </p:cNvPr>
          <p:cNvSpPr/>
          <p:nvPr/>
        </p:nvSpPr>
        <p:spPr>
          <a:xfrm>
            <a:off x="5211233" y="2843031"/>
            <a:ext cx="2449689" cy="1478844"/>
          </a:xfrm>
          <a:prstGeom prst="mathNotEqual">
            <a:avLst/>
          </a:prstGeom>
          <a:ln>
            <a:solidFill>
              <a:srgbClr val="0071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tx1"/>
              </a:solidFill>
              <a:highlight>
                <a:srgbClr val="007146"/>
              </a:highlight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D2108F0-CC28-782B-7794-DEF8F8B5192A}"/>
              </a:ext>
            </a:extLst>
          </p:cNvPr>
          <p:cNvSpPr txBox="1"/>
          <p:nvPr/>
        </p:nvSpPr>
        <p:spPr>
          <a:xfrm>
            <a:off x="1670755" y="2889956"/>
            <a:ext cx="35785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b="1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apothekers</a:t>
            </a:r>
            <a:r>
              <a:rPr lang="nl-BE" sz="28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binnen een (deel)kring ondersteunen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730568D7-8C5E-05CB-C839-4A7443A38CFF}"/>
              </a:ext>
            </a:extLst>
          </p:cNvPr>
          <p:cNvSpPr txBox="1"/>
          <p:nvPr/>
        </p:nvSpPr>
        <p:spPr>
          <a:xfrm>
            <a:off x="8432800" y="2951946"/>
            <a:ext cx="2975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opleiding </a:t>
            </a:r>
            <a:r>
              <a:rPr lang="nl-BE" sz="2800" b="1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palliatieve</a:t>
            </a:r>
            <a:r>
              <a:rPr lang="nl-BE" sz="2800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l-BE" sz="2800" b="1" dirty="0">
                <a:solidFill>
                  <a:srgbClr val="807F8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zorg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564CE9A-E726-0EF0-DDF5-2AFC1F7494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96375" y="4368800"/>
            <a:ext cx="1211816" cy="158538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5212EEC-328D-18E0-5509-442ED64A2F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12421" y="4550833"/>
            <a:ext cx="1854994" cy="109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17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E9F73D-4C4C-827F-9ED8-DEE8D30B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Doelstelling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103D101-675C-FF91-91B1-BAB76CA279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9216873"/>
              </p:ext>
            </p:extLst>
          </p:nvPr>
        </p:nvGraphicFramePr>
        <p:xfrm>
          <a:off x="282222" y="1377244"/>
          <a:ext cx="11706578" cy="5480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4217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C0DC4-0037-55E3-529A-7CB34FD1E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727A4F-D845-97E2-9AF4-591C0BF0E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Doelpubliek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3A154F1-A9F6-DC6E-8874-5C1ED70C9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732580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5380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9DE88-5998-7DAA-C094-43C147256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1E9A3D-9491-8F80-A889-60E9DDEC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Hervormingstraject palliatieve zorg in Vlaanderen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FB88A70-02D3-DC42-73B1-ABB9F49BCE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1748047"/>
              </p:ext>
            </p:extLst>
          </p:nvPr>
        </p:nvGraphicFramePr>
        <p:xfrm>
          <a:off x="270933" y="719666"/>
          <a:ext cx="11695289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426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F9D0B-0594-F2EF-EEC8-8CB858840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95D6DD-1D6E-E426-87A0-CF814FE8F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Hervormingstraject palliatieve zorg in Vlaanderen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09994C7-80F0-1A5F-26AC-B58A953D18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288810"/>
              </p:ext>
            </p:extLst>
          </p:nvPr>
        </p:nvGraphicFramePr>
        <p:xfrm>
          <a:off x="688622" y="1411110"/>
          <a:ext cx="10972800" cy="5446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4746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F4A2B-BE6C-4D96-F845-52DA6ED39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C466EA-0D62-FF6A-22CD-FAF4C86C0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Hervormingstraject palliatieve zorg in Vlaanderen</a:t>
            </a:r>
          </a:p>
        </p:txBody>
      </p:sp>
      <p:pic>
        <p:nvPicPr>
          <p:cNvPr id="4" name="Tijdelijke aanduiding voor inhoud 3" descr="Afbeelding met tekst, schermopname, Lettertype, Parallel&#10;&#10;Door AI gegenereerde inhoud is mogelijk onjuist.">
            <a:extLst>
              <a:ext uri="{FF2B5EF4-FFF2-40B4-BE49-F238E27FC236}">
                <a16:creationId xmlns:a16="http://schemas.microsoft.com/office/drawing/2014/main" id="{E31C18AF-4B1A-0304-1AF8-BA62E086B4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8" y="1468177"/>
            <a:ext cx="11779495" cy="470402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E7293D5-27B3-7DAC-8A33-99B4804EBCD1}"/>
              </a:ext>
            </a:extLst>
          </p:cNvPr>
          <p:cNvSpPr txBox="1"/>
          <p:nvPr/>
        </p:nvSpPr>
        <p:spPr>
          <a:xfrm>
            <a:off x="658042" y="6314413"/>
            <a:ext cx="1128473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000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Zie: PICT: </a:t>
            </a:r>
            <a:r>
              <a:rPr lang="nl-NL" sz="2000" dirty="0" err="1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indentificatieschaal</a:t>
            </a:r>
            <a:r>
              <a:rPr lang="nl-NL" sz="2000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van de palliatieve patiënt</a:t>
            </a:r>
          </a:p>
        </p:txBody>
      </p:sp>
    </p:spTree>
    <p:extLst>
      <p:ext uri="{BB962C8B-B14F-4D97-AF65-F5344CB8AC3E}">
        <p14:creationId xmlns:p14="http://schemas.microsoft.com/office/powerpoint/2010/main" val="425631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13B63-F8E2-89A9-EDDA-F8A06F9C7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B07CF-AAF0-4F52-F580-C585794C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Hervormingstraject palliatieve zorg in Vlaanderen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CDD1C2-7968-92B6-9793-F42333EB0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828800"/>
            <a:ext cx="10168128" cy="2381956"/>
          </a:xfrm>
        </p:spPr>
        <p:txBody>
          <a:bodyPr>
            <a:normAutofit/>
          </a:bodyPr>
          <a:lstStyle/>
          <a:p>
            <a:r>
              <a:rPr lang="nl-BE" sz="2800" b="1" dirty="0"/>
              <a:t>Geïntegreerde en persoonsgerichte zorgbenadering</a:t>
            </a:r>
            <a:r>
              <a:rPr lang="nl-BE" sz="2800" dirty="0"/>
              <a:t> :</a:t>
            </a:r>
          </a:p>
          <a:p>
            <a:pPr marL="457200" lvl="1" indent="0">
              <a:buNone/>
            </a:pPr>
            <a:r>
              <a:rPr lang="nl-BE" sz="2800" dirty="0"/>
              <a:t>nauwe samenwerking noodzakelijk </a:t>
            </a:r>
          </a:p>
          <a:p>
            <a:pPr lvl="2"/>
            <a:r>
              <a:rPr lang="nl-BE" sz="2800" dirty="0">
                <a:solidFill>
                  <a:srgbClr val="007146"/>
                </a:solidFill>
              </a:rPr>
              <a:t>domeinen</a:t>
            </a:r>
          </a:p>
          <a:p>
            <a:pPr lvl="2"/>
            <a:r>
              <a:rPr lang="nl-BE" sz="2800" dirty="0">
                <a:solidFill>
                  <a:srgbClr val="007146"/>
                </a:solidFill>
              </a:rPr>
              <a:t>niveaus</a:t>
            </a:r>
          </a:p>
        </p:txBody>
      </p:sp>
      <p:sp>
        <p:nvSpPr>
          <p:cNvPr id="4" name="Pijl: vijfhoek 3">
            <a:extLst>
              <a:ext uri="{FF2B5EF4-FFF2-40B4-BE49-F238E27FC236}">
                <a16:creationId xmlns:a16="http://schemas.microsoft.com/office/drawing/2014/main" id="{EFB06D1B-CA98-1223-EC69-2618EB6A74B2}"/>
              </a:ext>
            </a:extLst>
          </p:cNvPr>
          <p:cNvSpPr/>
          <p:nvPr/>
        </p:nvSpPr>
        <p:spPr>
          <a:xfrm>
            <a:off x="1751189" y="4662311"/>
            <a:ext cx="2280355" cy="1490133"/>
          </a:xfrm>
          <a:prstGeom prst="homePlate">
            <a:avLst/>
          </a:prstGeom>
          <a:solidFill>
            <a:srgbClr val="0071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Vlaanderen</a:t>
            </a:r>
          </a:p>
        </p:txBody>
      </p:sp>
      <p:sp>
        <p:nvSpPr>
          <p:cNvPr id="8" name="Pijl: vijfhoek 7">
            <a:extLst>
              <a:ext uri="{FF2B5EF4-FFF2-40B4-BE49-F238E27FC236}">
                <a16:creationId xmlns:a16="http://schemas.microsoft.com/office/drawing/2014/main" id="{21E7E351-8E55-B58A-57BF-80FBA7F1487F}"/>
              </a:ext>
            </a:extLst>
          </p:cNvPr>
          <p:cNvSpPr/>
          <p:nvPr/>
        </p:nvSpPr>
        <p:spPr>
          <a:xfrm>
            <a:off x="4398434" y="4662308"/>
            <a:ext cx="2280355" cy="1490133"/>
          </a:xfrm>
          <a:prstGeom prst="homePlate">
            <a:avLst/>
          </a:prstGeom>
          <a:solidFill>
            <a:srgbClr val="0071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Regionale zorgzone</a:t>
            </a:r>
          </a:p>
        </p:txBody>
      </p:sp>
      <p:sp>
        <p:nvSpPr>
          <p:cNvPr id="9" name="Pijl: vijfhoek 8">
            <a:extLst>
              <a:ext uri="{FF2B5EF4-FFF2-40B4-BE49-F238E27FC236}">
                <a16:creationId xmlns:a16="http://schemas.microsoft.com/office/drawing/2014/main" id="{102667E2-CA68-0D26-077C-9DCD810B87D5}"/>
              </a:ext>
            </a:extLst>
          </p:cNvPr>
          <p:cNvSpPr/>
          <p:nvPr/>
        </p:nvSpPr>
        <p:spPr>
          <a:xfrm>
            <a:off x="7032980" y="4662309"/>
            <a:ext cx="2280355" cy="1490133"/>
          </a:xfrm>
          <a:prstGeom prst="homePlate">
            <a:avLst/>
          </a:prstGeom>
          <a:solidFill>
            <a:srgbClr val="0071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ELZ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17A058B-3AFF-FA7D-A8D5-EDBCB3A29ACD}"/>
              </a:ext>
            </a:extLst>
          </p:cNvPr>
          <p:cNvCxnSpPr/>
          <p:nvPr/>
        </p:nvCxnSpPr>
        <p:spPr>
          <a:xfrm>
            <a:off x="1081704" y="2645833"/>
            <a:ext cx="480399" cy="0"/>
          </a:xfrm>
          <a:prstGeom prst="straightConnector1">
            <a:avLst/>
          </a:prstGeom>
          <a:ln w="50800" cap="rnd">
            <a:solidFill>
              <a:srgbClr val="007146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404890"/>
      </p:ext>
    </p:extLst>
  </p:cSld>
  <p:clrMapOvr>
    <a:masterClrMapping/>
  </p:clrMapOvr>
</p:sld>
</file>

<file path=ppt/theme/theme1.xml><?xml version="1.0" encoding="utf-8"?>
<a:theme xmlns:a="http://schemas.openxmlformats.org/drawingml/2006/main" name="2_AccentBoxVTI">
  <a:themeElements>
    <a:clrScheme name="Aangepast 1">
      <a:dk1>
        <a:srgbClr val="008A5E"/>
      </a:dk1>
      <a:lt1>
        <a:srgbClr val="FFFFFF"/>
      </a:lt1>
      <a:dk2>
        <a:srgbClr val="807F83"/>
      </a:dk2>
      <a:lt2>
        <a:srgbClr val="6FC167"/>
      </a:lt2>
      <a:accent1>
        <a:srgbClr val="008A5E"/>
      </a:accent1>
      <a:accent2>
        <a:srgbClr val="807F83"/>
      </a:accent2>
      <a:accent3>
        <a:srgbClr val="6FC167"/>
      </a:accent3>
      <a:accent4>
        <a:srgbClr val="FFFFFF"/>
      </a:accent4>
      <a:accent5>
        <a:srgbClr val="000000"/>
      </a:accent5>
      <a:accent6>
        <a:srgbClr val="D8D8D8"/>
      </a:accent6>
      <a:hlink>
        <a:srgbClr val="008A5E"/>
      </a:hlink>
      <a:folHlink>
        <a:srgbClr val="008A5E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3fae0a-8a2e-4500-bb5b-604506a00b66" xsi:nil="true"/>
    <lcf76f155ced4ddcb4097134ff3c332f xmlns="783f7ff5-2ad6-4f2d-a6f5-530bd669fe99">
      <Terms xmlns="http://schemas.microsoft.com/office/infopath/2007/PartnerControls"/>
    </lcf76f155ced4ddcb4097134ff3c332f>
    <Faseproject xmlns="783f7ff5-2ad6-4f2d-a6f5-530bd669fe9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ED510E100FC645883A2DC045FAF6E5" ma:contentTypeVersion="19" ma:contentTypeDescription="Een nieuw document maken." ma:contentTypeScope="" ma:versionID="66a0365dc27f05dd3d2650560bab3b12">
  <xsd:schema xmlns:xsd="http://www.w3.org/2001/XMLSchema" xmlns:xs="http://www.w3.org/2001/XMLSchema" xmlns:p="http://schemas.microsoft.com/office/2006/metadata/properties" xmlns:ns2="783f7ff5-2ad6-4f2d-a6f5-530bd669fe99" xmlns:ns3="663fae0a-8a2e-4500-bb5b-604506a00b66" targetNamespace="http://schemas.microsoft.com/office/2006/metadata/properties" ma:root="true" ma:fieldsID="94cae8db860739aab5b6044fee41c038" ns2:_="" ns3:_="">
    <xsd:import namespace="783f7ff5-2ad6-4f2d-a6f5-530bd669fe99"/>
    <xsd:import namespace="663fae0a-8a2e-4500-bb5b-604506a00b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Faseprojec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3f7ff5-2ad6-4f2d-a6f5-530bd669fe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e1579104-2989-4ab2-919b-dd96e91074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Faseproject" ma:index="26" nillable="true" ma:displayName="Fase project" ma:format="Dropdown" ma:internalName="Faseproject">
      <xsd:simpleType>
        <xsd:union memberTypes="dms:Text">
          <xsd:simpleType>
            <xsd:restriction base="dms:Choice">
              <xsd:enumeration value="Keuze 1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3fae0a-8a2e-4500-bb5b-604506a00b6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73ed676-8c9d-4a93-b868-6eb93ae3125f}" ma:internalName="TaxCatchAll" ma:showField="CatchAllData" ma:web="663fae0a-8a2e-4500-bb5b-604506a00b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A1D5E7-91F3-43E1-9330-B64CD98A58EE}">
  <ds:schemaRefs>
    <ds:schemaRef ds:uri="663fae0a-8a2e-4500-bb5b-604506a00b66"/>
    <ds:schemaRef ds:uri="783f7ff5-2ad6-4f2d-a6f5-530bd669fe9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DAA2C33-41DB-4783-934E-5609CAE5AF48}">
  <ds:schemaRefs>
    <ds:schemaRef ds:uri="663fae0a-8a2e-4500-bb5b-604506a00b66"/>
    <ds:schemaRef ds:uri="783f7ff5-2ad6-4f2d-a6f5-530bd669fe9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E90CE32-15B1-410F-BCC8-08EAED94B8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583</Words>
  <Application>Microsoft Office PowerPoint</Application>
  <PresentationFormat>Widescreen</PresentationFormat>
  <Paragraphs>114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Avenir Next LT Pro</vt:lpstr>
      <vt:lpstr>Calibri</vt:lpstr>
      <vt:lpstr>Open Sans</vt:lpstr>
      <vt:lpstr>Sofia Pro Soft Bold</vt:lpstr>
      <vt:lpstr>Sofia Pro Soft Medium</vt:lpstr>
      <vt:lpstr>2_AccentBoxVTI</vt:lpstr>
      <vt:lpstr>            Palliatieve zorg:  samenwerking tussen apothekers  en palliatieve zorgactoren  </vt:lpstr>
      <vt:lpstr>Inhoud</vt:lpstr>
      <vt:lpstr>Doelstelling</vt:lpstr>
      <vt:lpstr>Doelstelling</vt:lpstr>
      <vt:lpstr>Doelpubliek</vt:lpstr>
      <vt:lpstr>Hervormingstraject palliatieve zorg in Vlaanderen</vt:lpstr>
      <vt:lpstr>Hervormingstraject palliatieve zorg in Vlaanderen</vt:lpstr>
      <vt:lpstr>Hervormingstraject palliatieve zorg in Vlaanderen</vt:lpstr>
      <vt:lpstr>Hervormingstraject palliatieve zorg in Vlaanderen</vt:lpstr>
      <vt:lpstr>Hervormingstraject palliatieve zorg in Vlaanderen</vt:lpstr>
      <vt:lpstr>Hervormingstraject palliatieve zorg in Vlaanderen</vt:lpstr>
      <vt:lpstr>Hervormingstraject palliatieve zorg in Vlaanderen</vt:lpstr>
      <vt:lpstr>Palliatieve zorg Vlaanderen</vt:lpstr>
      <vt:lpstr>Rol van de apotheker in palliatieve zorg Evolutie laatste jaren</vt:lpstr>
      <vt:lpstr>Rol van de apotheker in palliatieve zorg</vt:lpstr>
      <vt:lpstr>Rol van de apotheker in palliatieve zorg</vt:lpstr>
      <vt:lpstr>Rol van de apotheker in palliatieve zorg</vt:lpstr>
      <vt:lpstr>Rol van de apotheker in palliatieve zorg</vt:lpstr>
      <vt:lpstr>Medicatie in de palliatieve zorg</vt:lpstr>
      <vt:lpstr>Medicatie in de palliatieve zorg</vt:lpstr>
      <vt:lpstr>Aan de slag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Tom Herremans | Vlaams Apothekers Netwerk</dc:creator>
  <cp:lastModifiedBy>Dennis Amsters</cp:lastModifiedBy>
  <cp:revision>2</cp:revision>
  <dcterms:created xsi:type="dcterms:W3CDTF">2020-07-28T13:29:41Z</dcterms:created>
  <dcterms:modified xsi:type="dcterms:W3CDTF">2026-07-15T14:20:42Z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0x010100D2ED510E100FC645883A2DC045FAF6E5</vt:lpwstr>
  </property>
  <property fmtid="{D5CDD505-2E9C-101B-9397-08002B2CF9AE}" pid="3" name="MediaServiceImageTags">
    <vt:lpwstr/>
  </property>
</Properties>
</file>