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21"/>
  </p:notesMasterIdLst>
  <p:handoutMasterIdLst>
    <p:handoutMasterId r:id="rId22"/>
  </p:handoutMasterIdLst>
  <p:sldIdLst>
    <p:sldId id="2145707163" r:id="rId5"/>
    <p:sldId id="2145707155" r:id="rId6"/>
    <p:sldId id="2145707171" r:id="rId7"/>
    <p:sldId id="2145707201" r:id="rId8"/>
    <p:sldId id="2145707189" r:id="rId9"/>
    <p:sldId id="510" r:id="rId10"/>
    <p:sldId id="2145707191" r:id="rId11"/>
    <p:sldId id="2145707206" r:id="rId12"/>
    <p:sldId id="2145707207" r:id="rId13"/>
    <p:sldId id="2145707193" r:id="rId14"/>
    <p:sldId id="2145707198" r:id="rId15"/>
    <p:sldId id="2145707183" r:id="rId16"/>
    <p:sldId id="2145707204" r:id="rId17"/>
    <p:sldId id="2145707197" r:id="rId18"/>
    <p:sldId id="2145707182" r:id="rId19"/>
    <p:sldId id="2145707176" r:id="rId20"/>
  </p:sldIdLst>
  <p:sldSz cx="12192000" cy="6858000"/>
  <p:notesSz cx="7099300" cy="93853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E43"/>
    <a:srgbClr val="007146"/>
    <a:srgbClr val="807F83"/>
    <a:srgbClr val="AEC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0274E-A204-4A82-991F-B3312791050E}" v="221" dt="2023-10-16T10:03:27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sschalck Joris" userId="4e95b21d-7e02-46f1-be9a-e80805aff2b1" providerId="ADAL" clId="{01B0274E-A204-4A82-991F-B3312791050E}"/>
    <pc:docChg chg="undo custSel addSld delSld modSld sldOrd modNotesMaster modHandout">
      <pc:chgData name="Maesschalck Joris" userId="4e95b21d-7e02-46f1-be9a-e80805aff2b1" providerId="ADAL" clId="{01B0274E-A204-4A82-991F-B3312791050E}" dt="2023-10-16T10:03:27.077" v="3470" actId="1076"/>
      <pc:docMkLst>
        <pc:docMk/>
      </pc:docMkLst>
      <pc:sldChg chg="del">
        <pc:chgData name="Maesschalck Joris" userId="4e95b21d-7e02-46f1-be9a-e80805aff2b1" providerId="ADAL" clId="{01B0274E-A204-4A82-991F-B3312791050E}" dt="2023-10-16T06:44:06.731" v="2394" actId="47"/>
        <pc:sldMkLst>
          <pc:docMk/>
          <pc:sldMk cId="805012461" sldId="259"/>
        </pc:sldMkLst>
      </pc:sldChg>
      <pc:sldChg chg="del">
        <pc:chgData name="Maesschalck Joris" userId="4e95b21d-7e02-46f1-be9a-e80805aff2b1" providerId="ADAL" clId="{01B0274E-A204-4A82-991F-B3312791050E}" dt="2023-10-16T04:45:52.711" v="823" actId="47"/>
        <pc:sldMkLst>
          <pc:docMk/>
          <pc:sldMk cId="3530401202" sldId="260"/>
        </pc:sldMkLst>
      </pc:sldChg>
      <pc:sldChg chg="del">
        <pc:chgData name="Maesschalck Joris" userId="4e95b21d-7e02-46f1-be9a-e80805aff2b1" providerId="ADAL" clId="{01B0274E-A204-4A82-991F-B3312791050E}" dt="2023-10-16T04:45:51.468" v="822" actId="47"/>
        <pc:sldMkLst>
          <pc:docMk/>
          <pc:sldMk cId="786021583" sldId="261"/>
        </pc:sldMkLst>
      </pc:sldChg>
      <pc:sldChg chg="del">
        <pc:chgData name="Maesschalck Joris" userId="4e95b21d-7e02-46f1-be9a-e80805aff2b1" providerId="ADAL" clId="{01B0274E-A204-4A82-991F-B3312791050E}" dt="2023-10-16T07:55:15.392" v="3072" actId="47"/>
        <pc:sldMkLst>
          <pc:docMk/>
          <pc:sldMk cId="789336610" sldId="265"/>
        </pc:sldMkLst>
      </pc:sldChg>
      <pc:sldChg chg="del">
        <pc:chgData name="Maesschalck Joris" userId="4e95b21d-7e02-46f1-be9a-e80805aff2b1" providerId="ADAL" clId="{01B0274E-A204-4A82-991F-B3312791050E}" dt="2023-10-16T07:55:18.309" v="3074" actId="47"/>
        <pc:sldMkLst>
          <pc:docMk/>
          <pc:sldMk cId="1811416015" sldId="267"/>
        </pc:sldMkLst>
      </pc:sldChg>
      <pc:sldChg chg="del">
        <pc:chgData name="Maesschalck Joris" userId="4e95b21d-7e02-46f1-be9a-e80805aff2b1" providerId="ADAL" clId="{01B0274E-A204-4A82-991F-B3312791050E}" dt="2023-10-16T06:44:03.292" v="2393" actId="47"/>
        <pc:sldMkLst>
          <pc:docMk/>
          <pc:sldMk cId="744173772" sldId="279"/>
        </pc:sldMkLst>
      </pc:sldChg>
      <pc:sldChg chg="del">
        <pc:chgData name="Maesschalck Joris" userId="4e95b21d-7e02-46f1-be9a-e80805aff2b1" providerId="ADAL" clId="{01B0274E-A204-4A82-991F-B3312791050E}" dt="2023-10-16T06:40:50.145" v="2380" actId="47"/>
        <pc:sldMkLst>
          <pc:docMk/>
          <pc:sldMk cId="2201609462" sldId="280"/>
        </pc:sldMkLst>
      </pc:sldChg>
      <pc:sldChg chg="del">
        <pc:chgData name="Maesschalck Joris" userId="4e95b21d-7e02-46f1-be9a-e80805aff2b1" providerId="ADAL" clId="{01B0274E-A204-4A82-991F-B3312791050E}" dt="2023-10-16T06:40:38.673" v="2377" actId="47"/>
        <pc:sldMkLst>
          <pc:docMk/>
          <pc:sldMk cId="2522313875" sldId="283"/>
        </pc:sldMkLst>
      </pc:sldChg>
      <pc:sldChg chg="del">
        <pc:chgData name="Maesschalck Joris" userId="4e95b21d-7e02-46f1-be9a-e80805aff2b1" providerId="ADAL" clId="{01B0274E-A204-4A82-991F-B3312791050E}" dt="2023-10-16T07:55:16.878" v="3073" actId="47"/>
        <pc:sldMkLst>
          <pc:docMk/>
          <pc:sldMk cId="227677772" sldId="295"/>
        </pc:sldMkLst>
      </pc:sldChg>
      <pc:sldChg chg="del">
        <pc:chgData name="Maesschalck Joris" userId="4e95b21d-7e02-46f1-be9a-e80805aff2b1" providerId="ADAL" clId="{01B0274E-A204-4A82-991F-B3312791050E}" dt="2023-10-16T07:55:20.232" v="3075" actId="47"/>
        <pc:sldMkLst>
          <pc:docMk/>
          <pc:sldMk cId="2006662787" sldId="296"/>
        </pc:sldMkLst>
      </pc:sldChg>
      <pc:sldChg chg="del">
        <pc:chgData name="Maesschalck Joris" userId="4e95b21d-7e02-46f1-be9a-e80805aff2b1" providerId="ADAL" clId="{01B0274E-A204-4A82-991F-B3312791050E}" dt="2023-10-16T09:20:46.461" v="3098" actId="47"/>
        <pc:sldMkLst>
          <pc:docMk/>
          <pc:sldMk cId="882533485" sldId="297"/>
        </pc:sldMkLst>
      </pc:sldChg>
      <pc:sldChg chg="delSp add del mod">
        <pc:chgData name="Maesschalck Joris" userId="4e95b21d-7e02-46f1-be9a-e80805aff2b1" providerId="ADAL" clId="{01B0274E-A204-4A82-991F-B3312791050E}" dt="2023-10-16T10:01:51.540" v="3437" actId="47"/>
        <pc:sldMkLst>
          <pc:docMk/>
          <pc:sldMk cId="2582224159" sldId="299"/>
        </pc:sldMkLst>
        <pc:spChg chg="del">
          <ac:chgData name="Maesschalck Joris" userId="4e95b21d-7e02-46f1-be9a-e80805aff2b1" providerId="ADAL" clId="{01B0274E-A204-4A82-991F-B3312791050E}" dt="2023-10-16T07:55:25.397" v="3076" actId="478"/>
          <ac:spMkLst>
            <pc:docMk/>
            <pc:sldMk cId="2582224159" sldId="299"/>
            <ac:spMk id="2" creationId="{DE8C5905-8CC6-4F7B-8A5A-44CAB184BDE6}"/>
          </ac:spMkLst>
        </pc:spChg>
      </pc:sldChg>
      <pc:sldChg chg="addSp delSp modSp mod modNotesTx">
        <pc:chgData name="Maesschalck Joris" userId="4e95b21d-7e02-46f1-be9a-e80805aff2b1" providerId="ADAL" clId="{01B0274E-A204-4A82-991F-B3312791050E}" dt="2023-10-16T09:23:58.742" v="3112" actId="2711"/>
        <pc:sldMkLst>
          <pc:docMk/>
          <pc:sldMk cId="60729666" sldId="510"/>
        </pc:sldMkLst>
        <pc:spChg chg="mod">
          <ac:chgData name="Maesschalck Joris" userId="4e95b21d-7e02-46f1-be9a-e80805aff2b1" providerId="ADAL" clId="{01B0274E-A204-4A82-991F-B3312791050E}" dt="2023-10-16T09:23:51.985" v="3111" actId="2711"/>
          <ac:spMkLst>
            <pc:docMk/>
            <pc:sldMk cId="60729666" sldId="510"/>
            <ac:spMk id="12" creationId="{1D156D0D-FEF1-CB5C-BB6E-278E2BD6B131}"/>
          </ac:spMkLst>
        </pc:spChg>
        <pc:spChg chg="mod">
          <ac:chgData name="Maesschalck Joris" userId="4e95b21d-7e02-46f1-be9a-e80805aff2b1" providerId="ADAL" clId="{01B0274E-A204-4A82-991F-B3312791050E}" dt="2023-10-16T09:23:58.742" v="3112" actId="2711"/>
          <ac:spMkLst>
            <pc:docMk/>
            <pc:sldMk cId="60729666" sldId="510"/>
            <ac:spMk id="13" creationId="{DFF5DBD1-AA0C-9894-7C6A-62BDDDACDD4A}"/>
          </ac:spMkLst>
        </pc:spChg>
        <pc:spChg chg="mod">
          <ac:chgData name="Maesschalck Joris" userId="4e95b21d-7e02-46f1-be9a-e80805aff2b1" providerId="ADAL" clId="{01B0274E-A204-4A82-991F-B3312791050E}" dt="2023-10-16T09:23:46.141" v="3110" actId="2711"/>
          <ac:spMkLst>
            <pc:docMk/>
            <pc:sldMk cId="60729666" sldId="510"/>
            <ac:spMk id="16" creationId="{00B2CB93-5118-6500-B2BD-90B81097551A}"/>
          </ac:spMkLst>
        </pc:spChg>
        <pc:grpChg chg="mod">
          <ac:chgData name="Maesschalck Joris" userId="4e95b21d-7e02-46f1-be9a-e80805aff2b1" providerId="ADAL" clId="{01B0274E-A204-4A82-991F-B3312791050E}" dt="2023-10-16T04:55:23.275" v="935" actId="1076"/>
          <ac:grpSpMkLst>
            <pc:docMk/>
            <pc:sldMk cId="60729666" sldId="510"/>
            <ac:grpSpMk id="14" creationId="{1EE06432-5489-1374-2DA6-7DC813B72701}"/>
          </ac:grpSpMkLst>
        </pc:grpChg>
        <pc:grpChg chg="mod">
          <ac:chgData name="Maesschalck Joris" userId="4e95b21d-7e02-46f1-be9a-e80805aff2b1" providerId="ADAL" clId="{01B0274E-A204-4A82-991F-B3312791050E}" dt="2023-10-16T04:58:40.492" v="1096" actId="1076"/>
          <ac:grpSpMkLst>
            <pc:docMk/>
            <pc:sldMk cId="60729666" sldId="510"/>
            <ac:grpSpMk id="15" creationId="{7FBC96E3-43F5-C64D-88D7-431E11FB7737}"/>
          </ac:grpSpMkLst>
        </pc:grpChg>
        <pc:grpChg chg="mod">
          <ac:chgData name="Maesschalck Joris" userId="4e95b21d-7e02-46f1-be9a-e80805aff2b1" providerId="ADAL" clId="{01B0274E-A204-4A82-991F-B3312791050E}" dt="2023-10-16T04:55:43.939" v="940" actId="1076"/>
          <ac:grpSpMkLst>
            <pc:docMk/>
            <pc:sldMk cId="60729666" sldId="510"/>
            <ac:grpSpMk id="18" creationId="{50B9A6E7-38D3-55B4-5094-3DBD69A82F93}"/>
          </ac:grpSpMkLst>
        </pc:grpChg>
        <pc:picChg chg="add mod">
          <ac:chgData name="Maesschalck Joris" userId="4e95b21d-7e02-46f1-be9a-e80805aff2b1" providerId="ADAL" clId="{01B0274E-A204-4A82-991F-B3312791050E}" dt="2023-10-16T04:54:57.547" v="907" actId="14100"/>
          <ac:picMkLst>
            <pc:docMk/>
            <pc:sldMk cId="60729666" sldId="510"/>
            <ac:picMk id="3" creationId="{1A496D0D-8B42-F1D9-C435-8E1B901359AF}"/>
          </ac:picMkLst>
        </pc:picChg>
        <pc:picChg chg="del">
          <ac:chgData name="Maesschalck Joris" userId="4e95b21d-7e02-46f1-be9a-e80805aff2b1" providerId="ADAL" clId="{01B0274E-A204-4A82-991F-B3312791050E}" dt="2023-10-16T04:54:36.918" v="902" actId="478"/>
          <ac:picMkLst>
            <pc:docMk/>
            <pc:sldMk cId="60729666" sldId="510"/>
            <ac:picMk id="5" creationId="{FD1C0BC9-4423-69DF-6FD0-483CDEC3C995}"/>
          </ac:picMkLst>
        </pc:picChg>
        <pc:cxnChg chg="mod">
          <ac:chgData name="Maesschalck Joris" userId="4e95b21d-7e02-46f1-be9a-e80805aff2b1" providerId="ADAL" clId="{01B0274E-A204-4A82-991F-B3312791050E}" dt="2023-10-16T04:55:40.410" v="939" actId="1076"/>
          <ac:cxnSpMkLst>
            <pc:docMk/>
            <pc:sldMk cId="60729666" sldId="510"/>
            <ac:cxnSpMk id="10" creationId="{68BB1FCD-F40D-B1BE-307E-B98E66F1004E}"/>
          </ac:cxnSpMkLst>
        </pc:cxnChg>
      </pc:sldChg>
      <pc:sldChg chg="del">
        <pc:chgData name="Maesschalck Joris" userId="4e95b21d-7e02-46f1-be9a-e80805aff2b1" providerId="ADAL" clId="{01B0274E-A204-4A82-991F-B3312791050E}" dt="2023-10-16T06:43:31.740" v="2388" actId="47"/>
        <pc:sldMkLst>
          <pc:docMk/>
          <pc:sldMk cId="543689956" sldId="515"/>
        </pc:sldMkLst>
      </pc:sldChg>
      <pc:sldChg chg="del">
        <pc:chgData name="Maesschalck Joris" userId="4e95b21d-7e02-46f1-be9a-e80805aff2b1" providerId="ADAL" clId="{01B0274E-A204-4A82-991F-B3312791050E}" dt="2023-10-16T06:43:33.386" v="2389" actId="47"/>
        <pc:sldMkLst>
          <pc:docMk/>
          <pc:sldMk cId="2351643315" sldId="517"/>
        </pc:sldMkLst>
      </pc:sldChg>
      <pc:sldChg chg="delSp modSp mod">
        <pc:chgData name="Maesschalck Joris" userId="4e95b21d-7e02-46f1-be9a-e80805aff2b1" providerId="ADAL" clId="{01B0274E-A204-4A82-991F-B3312791050E}" dt="2023-10-16T09:22:36.464" v="3102" actId="2711"/>
        <pc:sldMkLst>
          <pc:docMk/>
          <pc:sldMk cId="3529272687" sldId="2145707155"/>
        </pc:sldMkLst>
        <pc:spChg chg="mod">
          <ac:chgData name="Maesschalck Joris" userId="4e95b21d-7e02-46f1-be9a-e80805aff2b1" providerId="ADAL" clId="{01B0274E-A204-4A82-991F-B3312791050E}" dt="2023-10-16T04:37:38.922" v="628" actId="1076"/>
          <ac:spMkLst>
            <pc:docMk/>
            <pc:sldMk cId="3529272687" sldId="2145707155"/>
            <ac:spMk id="2" creationId="{3C9DF436-785D-7902-1BD8-CAEDDE9E114F}"/>
          </ac:spMkLst>
        </pc:spChg>
        <pc:spChg chg="mod">
          <ac:chgData name="Maesschalck Joris" userId="4e95b21d-7e02-46f1-be9a-e80805aff2b1" providerId="ADAL" clId="{01B0274E-A204-4A82-991F-B3312791050E}" dt="2023-10-16T06:45:31.165" v="2398" actId="1076"/>
          <ac:spMkLst>
            <pc:docMk/>
            <pc:sldMk cId="3529272687" sldId="2145707155"/>
            <ac:spMk id="3" creationId="{CC9A3D0C-21F4-70B0-F6C6-62F80E9F608D}"/>
          </ac:spMkLst>
        </pc:spChg>
        <pc:spChg chg="mod">
          <ac:chgData name="Maesschalck Joris" userId="4e95b21d-7e02-46f1-be9a-e80805aff2b1" providerId="ADAL" clId="{01B0274E-A204-4A82-991F-B3312791050E}" dt="2023-10-16T09:22:36.464" v="3102" actId="2711"/>
          <ac:spMkLst>
            <pc:docMk/>
            <pc:sldMk cId="3529272687" sldId="2145707155"/>
            <ac:spMk id="9" creationId="{AEF00007-74CF-3BD5-654C-E09081DE38DF}"/>
          </ac:spMkLst>
        </pc:spChg>
        <pc:picChg chg="del">
          <ac:chgData name="Maesschalck Joris" userId="4e95b21d-7e02-46f1-be9a-e80805aff2b1" providerId="ADAL" clId="{01B0274E-A204-4A82-991F-B3312791050E}" dt="2023-10-16T04:37:28.780" v="627" actId="478"/>
          <ac:picMkLst>
            <pc:docMk/>
            <pc:sldMk cId="3529272687" sldId="2145707155"/>
            <ac:picMk id="4" creationId="{633E70B1-C24A-5297-21A9-1FECC09BE7FC}"/>
          </ac:picMkLst>
        </pc:picChg>
      </pc:sldChg>
      <pc:sldChg chg="delSp modSp mod">
        <pc:chgData name="Maesschalck Joris" userId="4e95b21d-7e02-46f1-be9a-e80805aff2b1" providerId="ADAL" clId="{01B0274E-A204-4A82-991F-B3312791050E}" dt="2023-10-16T09:22:11.244" v="3100" actId="2711"/>
        <pc:sldMkLst>
          <pc:docMk/>
          <pc:sldMk cId="3957956670" sldId="2145707163"/>
        </pc:sldMkLst>
        <pc:spChg chg="mod">
          <ac:chgData name="Maesschalck Joris" userId="4e95b21d-7e02-46f1-be9a-e80805aff2b1" providerId="ADAL" clId="{01B0274E-A204-4A82-991F-B3312791050E}" dt="2023-10-16T04:31:01.572" v="24" actId="20577"/>
          <ac:spMkLst>
            <pc:docMk/>
            <pc:sldMk cId="3957956670" sldId="2145707163"/>
            <ac:spMk id="2" creationId="{90F70DF2-611C-B5AC-D4A9-0FB5C2A0A123}"/>
          </ac:spMkLst>
        </pc:spChg>
        <pc:spChg chg="del">
          <ac:chgData name="Maesschalck Joris" userId="4e95b21d-7e02-46f1-be9a-e80805aff2b1" providerId="ADAL" clId="{01B0274E-A204-4A82-991F-B3312791050E}" dt="2023-10-16T04:32:48.434" v="79" actId="478"/>
          <ac:spMkLst>
            <pc:docMk/>
            <pc:sldMk cId="3957956670" sldId="2145707163"/>
            <ac:spMk id="4" creationId="{ACF7F35D-0C53-1457-DD54-544BC16B8A7C}"/>
          </ac:spMkLst>
        </pc:spChg>
        <pc:spChg chg="mod">
          <ac:chgData name="Maesschalck Joris" userId="4e95b21d-7e02-46f1-be9a-e80805aff2b1" providerId="ADAL" clId="{01B0274E-A204-4A82-991F-B3312791050E}" dt="2023-10-16T09:22:11.244" v="3100" actId="2711"/>
          <ac:spMkLst>
            <pc:docMk/>
            <pc:sldMk cId="3957956670" sldId="2145707163"/>
            <ac:spMk id="6" creationId="{2880F6BA-2C10-8F1D-A2AE-31B6E34D755D}"/>
          </ac:spMkLst>
        </pc:spChg>
        <pc:graphicFrameChg chg="modGraphic">
          <ac:chgData name="Maesschalck Joris" userId="4e95b21d-7e02-46f1-be9a-e80805aff2b1" providerId="ADAL" clId="{01B0274E-A204-4A82-991F-B3312791050E}" dt="2023-10-16T04:32:31.891" v="78" actId="20577"/>
          <ac:graphicFrameMkLst>
            <pc:docMk/>
            <pc:sldMk cId="3957956670" sldId="2145707163"/>
            <ac:graphicFrameMk id="5" creationId="{189AF1AF-EA61-77B9-B900-60D849D691CB}"/>
          </ac:graphicFrameMkLst>
        </pc:graphicFrameChg>
      </pc:sldChg>
      <pc:sldChg chg="del">
        <pc:chgData name="Maesschalck Joris" userId="4e95b21d-7e02-46f1-be9a-e80805aff2b1" providerId="ADAL" clId="{01B0274E-A204-4A82-991F-B3312791050E}" dt="2023-10-16T06:39:16.849" v="2372" actId="47"/>
        <pc:sldMkLst>
          <pc:docMk/>
          <pc:sldMk cId="1123369251" sldId="2145707169"/>
        </pc:sldMkLst>
      </pc:sldChg>
      <pc:sldChg chg="del">
        <pc:chgData name="Maesschalck Joris" userId="4e95b21d-7e02-46f1-be9a-e80805aff2b1" providerId="ADAL" clId="{01B0274E-A204-4A82-991F-B3312791050E}" dt="2023-10-16T06:43:39.659" v="2390" actId="47"/>
        <pc:sldMkLst>
          <pc:docMk/>
          <pc:sldMk cId="1606064186" sldId="2145707170"/>
        </pc:sldMkLst>
      </pc:sldChg>
      <pc:sldChg chg="delSp modSp add del mod modNotesTx">
        <pc:chgData name="Maesschalck Joris" userId="4e95b21d-7e02-46f1-be9a-e80805aff2b1" providerId="ADAL" clId="{01B0274E-A204-4A82-991F-B3312791050E}" dt="2023-10-16T09:30:56.481" v="3218" actId="20577"/>
        <pc:sldMkLst>
          <pc:docMk/>
          <pc:sldMk cId="2703501314" sldId="2145707171"/>
        </pc:sldMkLst>
        <pc:spChg chg="mod">
          <ac:chgData name="Maesschalck Joris" userId="4e95b21d-7e02-46f1-be9a-e80805aff2b1" providerId="ADAL" clId="{01B0274E-A204-4A82-991F-B3312791050E}" dt="2023-10-16T04:42:56.251" v="777" actId="20577"/>
          <ac:spMkLst>
            <pc:docMk/>
            <pc:sldMk cId="2703501314" sldId="2145707171"/>
            <ac:spMk id="2" creationId="{67523E61-E818-5167-B4A9-D7E82A529B65}"/>
          </ac:spMkLst>
        </pc:spChg>
        <pc:spChg chg="mod">
          <ac:chgData name="Maesschalck Joris" userId="4e95b21d-7e02-46f1-be9a-e80805aff2b1" providerId="ADAL" clId="{01B0274E-A204-4A82-991F-B3312791050E}" dt="2023-10-16T09:30:56.481" v="3218" actId="20577"/>
          <ac:spMkLst>
            <pc:docMk/>
            <pc:sldMk cId="2703501314" sldId="2145707171"/>
            <ac:spMk id="3" creationId="{9DC791FA-8ED4-AFB1-F1BB-11F15CBDA838}"/>
          </ac:spMkLst>
        </pc:spChg>
        <pc:spChg chg="del">
          <ac:chgData name="Maesschalck Joris" userId="4e95b21d-7e02-46f1-be9a-e80805aff2b1" providerId="ADAL" clId="{01B0274E-A204-4A82-991F-B3312791050E}" dt="2023-10-16T04:39:28.181" v="668" actId="478"/>
          <ac:spMkLst>
            <pc:docMk/>
            <pc:sldMk cId="2703501314" sldId="2145707171"/>
            <ac:spMk id="4" creationId="{B4ADD686-FBE1-6A4C-4BF1-1E42ACC9A89D}"/>
          </ac:spMkLst>
        </pc:spChg>
      </pc:sldChg>
      <pc:sldChg chg="del ord">
        <pc:chgData name="Maesschalck Joris" userId="4e95b21d-7e02-46f1-be9a-e80805aff2b1" providerId="ADAL" clId="{01B0274E-A204-4A82-991F-B3312791050E}" dt="2023-10-16T06:41:52.974" v="2383" actId="47"/>
        <pc:sldMkLst>
          <pc:docMk/>
          <pc:sldMk cId="3211341540" sldId="2145707172"/>
        </pc:sldMkLst>
      </pc:sldChg>
      <pc:sldChg chg="del">
        <pc:chgData name="Maesschalck Joris" userId="4e95b21d-7e02-46f1-be9a-e80805aff2b1" providerId="ADAL" clId="{01B0274E-A204-4A82-991F-B3312791050E}" dt="2023-10-16T06:43:42.472" v="2391" actId="47"/>
        <pc:sldMkLst>
          <pc:docMk/>
          <pc:sldMk cId="2981755662" sldId="2145707174"/>
        </pc:sldMkLst>
      </pc:sldChg>
      <pc:sldChg chg="del">
        <pc:chgData name="Maesschalck Joris" userId="4e95b21d-7e02-46f1-be9a-e80805aff2b1" providerId="ADAL" clId="{01B0274E-A204-4A82-991F-B3312791050E}" dt="2023-10-16T06:44:01.365" v="2392" actId="47"/>
        <pc:sldMkLst>
          <pc:docMk/>
          <pc:sldMk cId="3089678061" sldId="2145707175"/>
        </pc:sldMkLst>
      </pc:sldChg>
      <pc:sldChg chg="addSp delSp modSp mod">
        <pc:chgData name="Maesschalck Joris" userId="4e95b21d-7e02-46f1-be9a-e80805aff2b1" providerId="ADAL" clId="{01B0274E-A204-4A82-991F-B3312791050E}" dt="2023-10-16T10:02:21.830" v="3438" actId="20577"/>
        <pc:sldMkLst>
          <pc:docMk/>
          <pc:sldMk cId="3822587257" sldId="2145707176"/>
        </pc:sldMkLst>
        <pc:spChg chg="del mod">
          <ac:chgData name="Maesschalck Joris" userId="4e95b21d-7e02-46f1-be9a-e80805aff2b1" providerId="ADAL" clId="{01B0274E-A204-4A82-991F-B3312791050E}" dt="2023-10-16T09:37:57.519" v="3221" actId="478"/>
          <ac:spMkLst>
            <pc:docMk/>
            <pc:sldMk cId="3822587257" sldId="2145707176"/>
            <ac:spMk id="3" creationId="{F5930D33-F810-6434-D30B-E9B22AD3E339}"/>
          </ac:spMkLst>
        </pc:spChg>
        <pc:spChg chg="del">
          <ac:chgData name="Maesschalck Joris" userId="4e95b21d-7e02-46f1-be9a-e80805aff2b1" providerId="ADAL" clId="{01B0274E-A204-4A82-991F-B3312791050E}" dt="2023-10-16T09:35:20.129" v="3219" actId="478"/>
          <ac:spMkLst>
            <pc:docMk/>
            <pc:sldMk cId="3822587257" sldId="2145707176"/>
            <ac:spMk id="4" creationId="{2D8B503B-4261-9E09-093C-89AE7B5D73AD}"/>
          </ac:spMkLst>
        </pc:spChg>
        <pc:spChg chg="add del mod">
          <ac:chgData name="Maesschalck Joris" userId="4e95b21d-7e02-46f1-be9a-e80805aff2b1" providerId="ADAL" clId="{01B0274E-A204-4A82-991F-B3312791050E}" dt="2023-10-16T09:38:23.903" v="3222" actId="478"/>
          <ac:spMkLst>
            <pc:docMk/>
            <pc:sldMk cId="3822587257" sldId="2145707176"/>
            <ac:spMk id="5" creationId="{744B9E7F-C3E3-2143-A68E-4DB3D0B8B2EC}"/>
          </ac:spMkLst>
        </pc:spChg>
        <pc:spChg chg="mod">
          <ac:chgData name="Maesschalck Joris" userId="4e95b21d-7e02-46f1-be9a-e80805aff2b1" providerId="ADAL" clId="{01B0274E-A204-4A82-991F-B3312791050E}" dt="2023-10-16T09:39:55.016" v="3261" actId="20577"/>
          <ac:spMkLst>
            <pc:docMk/>
            <pc:sldMk cId="3822587257" sldId="2145707176"/>
            <ac:spMk id="7" creationId="{DA2ED5B4-4AC9-1E07-B97C-0F44670AE8BE}"/>
          </ac:spMkLst>
        </pc:spChg>
        <pc:spChg chg="add mod">
          <ac:chgData name="Maesschalck Joris" userId="4e95b21d-7e02-46f1-be9a-e80805aff2b1" providerId="ADAL" clId="{01B0274E-A204-4A82-991F-B3312791050E}" dt="2023-10-16T10:02:21.830" v="3438" actId="20577"/>
          <ac:spMkLst>
            <pc:docMk/>
            <pc:sldMk cId="3822587257" sldId="2145707176"/>
            <ac:spMk id="10" creationId="{B1D5F9E7-671E-20DD-CE63-F36E623E0883}"/>
          </ac:spMkLst>
        </pc:spChg>
        <pc:picChg chg="add mod">
          <ac:chgData name="Maesschalck Joris" userId="4e95b21d-7e02-46f1-be9a-e80805aff2b1" providerId="ADAL" clId="{01B0274E-A204-4A82-991F-B3312791050E}" dt="2023-10-16T09:38:32.375" v="3224" actId="1076"/>
          <ac:picMkLst>
            <pc:docMk/>
            <pc:sldMk cId="3822587257" sldId="2145707176"/>
            <ac:picMk id="8" creationId="{C911911B-E7C2-3600-E886-C811C1FEF65B}"/>
          </ac:picMkLst>
        </pc:picChg>
      </pc:sldChg>
      <pc:sldChg chg="del">
        <pc:chgData name="Maesschalck Joris" userId="4e95b21d-7e02-46f1-be9a-e80805aff2b1" providerId="ADAL" clId="{01B0274E-A204-4A82-991F-B3312791050E}" dt="2023-10-16T06:40:43.662" v="2378" actId="47"/>
        <pc:sldMkLst>
          <pc:docMk/>
          <pc:sldMk cId="3752495076" sldId="2145707180"/>
        </pc:sldMkLst>
      </pc:sldChg>
      <pc:sldChg chg="del">
        <pc:chgData name="Maesschalck Joris" userId="4e95b21d-7e02-46f1-be9a-e80805aff2b1" providerId="ADAL" clId="{01B0274E-A204-4A82-991F-B3312791050E}" dt="2023-10-16T06:40:45.428" v="2379" actId="47"/>
        <pc:sldMkLst>
          <pc:docMk/>
          <pc:sldMk cId="407170911" sldId="2145707181"/>
        </pc:sldMkLst>
      </pc:sldChg>
      <pc:sldChg chg="delSp modSp mod ord">
        <pc:chgData name="Maesschalck Joris" userId="4e95b21d-7e02-46f1-be9a-e80805aff2b1" providerId="ADAL" clId="{01B0274E-A204-4A82-991F-B3312791050E}" dt="2023-10-16T07:08:25.022" v="2862" actId="1076"/>
        <pc:sldMkLst>
          <pc:docMk/>
          <pc:sldMk cId="1786042283" sldId="2145707182"/>
        </pc:sldMkLst>
        <pc:spChg chg="mod">
          <ac:chgData name="Maesschalck Joris" userId="4e95b21d-7e02-46f1-be9a-e80805aff2b1" providerId="ADAL" clId="{01B0274E-A204-4A82-991F-B3312791050E}" dt="2023-10-16T06:57:46.336" v="2502" actId="5793"/>
          <ac:spMkLst>
            <pc:docMk/>
            <pc:sldMk cId="1786042283" sldId="2145707182"/>
            <ac:spMk id="2" creationId="{0515C73A-AADC-FCAA-B9EC-E74FBB9DEC1D}"/>
          </ac:spMkLst>
        </pc:spChg>
        <pc:spChg chg="mod">
          <ac:chgData name="Maesschalck Joris" userId="4e95b21d-7e02-46f1-be9a-e80805aff2b1" providerId="ADAL" clId="{01B0274E-A204-4A82-991F-B3312791050E}" dt="2023-10-16T07:08:25.022" v="2862" actId="1076"/>
          <ac:spMkLst>
            <pc:docMk/>
            <pc:sldMk cId="1786042283" sldId="2145707182"/>
            <ac:spMk id="3" creationId="{58C9F70B-5D2E-94E7-0528-C971D9273DAC}"/>
          </ac:spMkLst>
        </pc:spChg>
        <pc:spChg chg="del">
          <ac:chgData name="Maesschalck Joris" userId="4e95b21d-7e02-46f1-be9a-e80805aff2b1" providerId="ADAL" clId="{01B0274E-A204-4A82-991F-B3312791050E}" dt="2023-10-16T07:02:03.417" v="2593" actId="478"/>
          <ac:spMkLst>
            <pc:docMk/>
            <pc:sldMk cId="1786042283" sldId="2145707182"/>
            <ac:spMk id="4" creationId="{685B364F-66C5-890B-5D72-8D28CA35A52E}"/>
          </ac:spMkLst>
        </pc:spChg>
        <pc:picChg chg="del">
          <ac:chgData name="Maesschalck Joris" userId="4e95b21d-7e02-46f1-be9a-e80805aff2b1" providerId="ADAL" clId="{01B0274E-A204-4A82-991F-B3312791050E}" dt="2023-10-16T07:04:44.912" v="2596" actId="478"/>
          <ac:picMkLst>
            <pc:docMk/>
            <pc:sldMk cId="1786042283" sldId="2145707182"/>
            <ac:picMk id="5" creationId="{468E931A-C28F-EC83-44BB-2FDC08A447F9}"/>
          </ac:picMkLst>
        </pc:picChg>
        <pc:picChg chg="del">
          <ac:chgData name="Maesschalck Joris" userId="4e95b21d-7e02-46f1-be9a-e80805aff2b1" providerId="ADAL" clId="{01B0274E-A204-4A82-991F-B3312791050E}" dt="2023-10-16T07:04:46.303" v="2597" actId="478"/>
          <ac:picMkLst>
            <pc:docMk/>
            <pc:sldMk cId="1786042283" sldId="2145707182"/>
            <ac:picMk id="6" creationId="{5BFFD6E7-AAB6-70F9-EBD2-1AE799643117}"/>
          </ac:picMkLst>
        </pc:picChg>
        <pc:picChg chg="del">
          <ac:chgData name="Maesschalck Joris" userId="4e95b21d-7e02-46f1-be9a-e80805aff2b1" providerId="ADAL" clId="{01B0274E-A204-4A82-991F-B3312791050E}" dt="2023-10-16T07:02:00.678" v="2592" actId="478"/>
          <ac:picMkLst>
            <pc:docMk/>
            <pc:sldMk cId="1786042283" sldId="2145707182"/>
            <ac:picMk id="8" creationId="{3A8E3F13-72F3-101A-EB75-017661025A3E}"/>
          </ac:picMkLst>
        </pc:picChg>
      </pc:sldChg>
      <pc:sldChg chg="addSp delSp modSp mod ord">
        <pc:chgData name="Maesschalck Joris" userId="4e95b21d-7e02-46f1-be9a-e80805aff2b1" providerId="ADAL" clId="{01B0274E-A204-4A82-991F-B3312791050E}" dt="2023-10-16T05:29:35.159" v="1514" actId="478"/>
        <pc:sldMkLst>
          <pc:docMk/>
          <pc:sldMk cId="1223410715" sldId="2145707183"/>
        </pc:sldMkLst>
        <pc:spChg chg="del mod">
          <ac:chgData name="Maesschalck Joris" userId="4e95b21d-7e02-46f1-be9a-e80805aff2b1" providerId="ADAL" clId="{01B0274E-A204-4A82-991F-B3312791050E}" dt="2023-10-16T05:29:30.277" v="1512" actId="478"/>
          <ac:spMkLst>
            <pc:docMk/>
            <pc:sldMk cId="1223410715" sldId="2145707183"/>
            <ac:spMk id="2" creationId="{2C59E7EA-4667-18F1-5F76-C6351E0D2662}"/>
          </ac:spMkLst>
        </pc:spChg>
        <pc:spChg chg="del">
          <ac:chgData name="Maesschalck Joris" userId="4e95b21d-7e02-46f1-be9a-e80805aff2b1" providerId="ADAL" clId="{01B0274E-A204-4A82-991F-B3312791050E}" dt="2023-10-16T05:29:35.159" v="1514" actId="478"/>
          <ac:spMkLst>
            <pc:docMk/>
            <pc:sldMk cId="1223410715" sldId="2145707183"/>
            <ac:spMk id="4" creationId="{FDE3DA59-DEC6-1E4D-6143-AF1EAD73E29E}"/>
          </ac:spMkLst>
        </pc:spChg>
        <pc:spChg chg="add del mod">
          <ac:chgData name="Maesschalck Joris" userId="4e95b21d-7e02-46f1-be9a-e80805aff2b1" providerId="ADAL" clId="{01B0274E-A204-4A82-991F-B3312791050E}" dt="2023-10-16T05:29:32.057" v="1513" actId="478"/>
          <ac:spMkLst>
            <pc:docMk/>
            <pc:sldMk cId="1223410715" sldId="2145707183"/>
            <ac:spMk id="7" creationId="{5E591942-6E97-D282-BBC2-4B7654226F48}"/>
          </ac:spMkLst>
        </pc:spChg>
      </pc:sldChg>
      <pc:sldChg chg="del ord">
        <pc:chgData name="Maesschalck Joris" userId="4e95b21d-7e02-46f1-be9a-e80805aff2b1" providerId="ADAL" clId="{01B0274E-A204-4A82-991F-B3312791050E}" dt="2023-10-16T06:41:57.303" v="2384" actId="47"/>
        <pc:sldMkLst>
          <pc:docMk/>
          <pc:sldMk cId="3664501614" sldId="2145707184"/>
        </pc:sldMkLst>
      </pc:sldChg>
      <pc:sldChg chg="addSp delSp modSp mod">
        <pc:chgData name="Maesschalck Joris" userId="4e95b21d-7e02-46f1-be9a-e80805aff2b1" providerId="ADAL" clId="{01B0274E-A204-4A82-991F-B3312791050E}" dt="2023-10-16T07:09:49.856" v="2885" actId="20577"/>
        <pc:sldMkLst>
          <pc:docMk/>
          <pc:sldMk cId="3955511726" sldId="2145707189"/>
        </pc:sldMkLst>
        <pc:spChg chg="mod">
          <ac:chgData name="Maesschalck Joris" userId="4e95b21d-7e02-46f1-be9a-e80805aff2b1" providerId="ADAL" clId="{01B0274E-A204-4A82-991F-B3312791050E}" dt="2023-10-16T07:09:49.856" v="2885" actId="20577"/>
          <ac:spMkLst>
            <pc:docMk/>
            <pc:sldMk cId="3955511726" sldId="2145707189"/>
            <ac:spMk id="2" creationId="{7DDEB3E0-D6D0-8C6F-4DDD-F408B6A66669}"/>
          </ac:spMkLst>
        </pc:spChg>
        <pc:spChg chg="del">
          <ac:chgData name="Maesschalck Joris" userId="4e95b21d-7e02-46f1-be9a-e80805aff2b1" providerId="ADAL" clId="{01B0274E-A204-4A82-991F-B3312791050E}" dt="2023-10-16T04:53:41.099" v="900" actId="478"/>
          <ac:spMkLst>
            <pc:docMk/>
            <pc:sldMk cId="3955511726" sldId="2145707189"/>
            <ac:spMk id="4" creationId="{56D3A5AD-3489-05FC-2321-83430E753BCF}"/>
          </ac:spMkLst>
        </pc:spChg>
        <pc:spChg chg="add del mod">
          <ac:chgData name="Maesschalck Joris" userId="4e95b21d-7e02-46f1-be9a-e80805aff2b1" providerId="ADAL" clId="{01B0274E-A204-4A82-991F-B3312791050E}" dt="2023-10-16T04:53:38.326" v="899" actId="478"/>
          <ac:spMkLst>
            <pc:docMk/>
            <pc:sldMk cId="3955511726" sldId="2145707189"/>
            <ac:spMk id="6" creationId="{B2F243F0-C528-BF4A-4EC8-6D8FD22D1C1B}"/>
          </ac:spMkLst>
        </pc:spChg>
        <pc:picChg chg="del">
          <ac:chgData name="Maesschalck Joris" userId="4e95b21d-7e02-46f1-be9a-e80805aff2b1" providerId="ADAL" clId="{01B0274E-A204-4A82-991F-B3312791050E}" dt="2023-10-16T04:53:24.570" v="896" actId="478"/>
          <ac:picMkLst>
            <pc:docMk/>
            <pc:sldMk cId="3955511726" sldId="2145707189"/>
            <ac:picMk id="5" creationId="{B2A83A29-6A1D-58BA-E4AD-3C8C034348EE}"/>
          </ac:picMkLst>
        </pc:picChg>
        <pc:picChg chg="add mod">
          <ac:chgData name="Maesschalck Joris" userId="4e95b21d-7e02-46f1-be9a-e80805aff2b1" providerId="ADAL" clId="{01B0274E-A204-4A82-991F-B3312791050E}" dt="2023-10-16T04:53:47.572" v="901" actId="1076"/>
          <ac:picMkLst>
            <pc:docMk/>
            <pc:sldMk cId="3955511726" sldId="2145707189"/>
            <ac:picMk id="8" creationId="{FD29FB00-B616-D1A7-D0A6-7171DCC53B5A}"/>
          </ac:picMkLst>
        </pc:picChg>
      </pc:sldChg>
      <pc:sldChg chg="del">
        <pc:chgData name="Maesschalck Joris" userId="4e95b21d-7e02-46f1-be9a-e80805aff2b1" providerId="ADAL" clId="{01B0274E-A204-4A82-991F-B3312791050E}" dt="2023-10-16T06:43:29.288" v="2387" actId="47"/>
        <pc:sldMkLst>
          <pc:docMk/>
          <pc:sldMk cId="1372756982" sldId="2145707190"/>
        </pc:sldMkLst>
      </pc:sldChg>
      <pc:sldChg chg="addSp delSp modSp mod ord delAnim">
        <pc:chgData name="Maesschalck Joris" userId="4e95b21d-7e02-46f1-be9a-e80805aff2b1" providerId="ADAL" clId="{01B0274E-A204-4A82-991F-B3312791050E}" dt="2023-10-16T07:56:05.103" v="3094"/>
        <pc:sldMkLst>
          <pc:docMk/>
          <pc:sldMk cId="1702092545" sldId="2145707191"/>
        </pc:sldMkLst>
        <pc:spChg chg="mod">
          <ac:chgData name="Maesschalck Joris" userId="4e95b21d-7e02-46f1-be9a-e80805aff2b1" providerId="ADAL" clId="{01B0274E-A204-4A82-991F-B3312791050E}" dt="2023-10-16T06:57:08.261" v="2488" actId="20577"/>
          <ac:spMkLst>
            <pc:docMk/>
            <pc:sldMk cId="1702092545" sldId="2145707191"/>
            <ac:spMk id="2" creationId="{04453603-6A4F-ECC3-F8CA-2392EC133FBB}"/>
          </ac:spMkLst>
        </pc:spChg>
        <pc:spChg chg="del">
          <ac:chgData name="Maesschalck Joris" userId="4e95b21d-7e02-46f1-be9a-e80805aff2b1" providerId="ADAL" clId="{01B0274E-A204-4A82-991F-B3312791050E}" dt="2023-10-16T06:49:48.468" v="2431" actId="478"/>
          <ac:spMkLst>
            <pc:docMk/>
            <pc:sldMk cId="1702092545" sldId="2145707191"/>
            <ac:spMk id="3" creationId="{7BD3FA51-7DDA-E1B6-B58A-14B0B1C4851D}"/>
          </ac:spMkLst>
        </pc:spChg>
        <pc:spChg chg="del">
          <ac:chgData name="Maesschalck Joris" userId="4e95b21d-7e02-46f1-be9a-e80805aff2b1" providerId="ADAL" clId="{01B0274E-A204-4A82-991F-B3312791050E}" dt="2023-10-16T06:49:43.249" v="2428" actId="478"/>
          <ac:spMkLst>
            <pc:docMk/>
            <pc:sldMk cId="1702092545" sldId="2145707191"/>
            <ac:spMk id="4" creationId="{F6077B64-1896-ECAE-996D-757B8AACBC8E}"/>
          </ac:spMkLst>
        </pc:spChg>
        <pc:spChg chg="add del mod">
          <ac:chgData name="Maesschalck Joris" userId="4e95b21d-7e02-46f1-be9a-e80805aff2b1" providerId="ADAL" clId="{01B0274E-A204-4A82-991F-B3312791050E}" dt="2023-10-16T06:52:15.617" v="2434" actId="478"/>
          <ac:spMkLst>
            <pc:docMk/>
            <pc:sldMk cId="1702092545" sldId="2145707191"/>
            <ac:spMk id="6" creationId="{238EA87C-4BC0-F3BB-88E5-9697B9020396}"/>
          </ac:spMkLst>
        </pc:spChg>
        <pc:spChg chg="del">
          <ac:chgData name="Maesschalck Joris" userId="4e95b21d-7e02-46f1-be9a-e80805aff2b1" providerId="ADAL" clId="{01B0274E-A204-4A82-991F-B3312791050E}" dt="2023-10-16T06:49:46.076" v="2430" actId="478"/>
          <ac:spMkLst>
            <pc:docMk/>
            <pc:sldMk cId="1702092545" sldId="2145707191"/>
            <ac:spMk id="13" creationId="{932BA857-76B3-A629-2997-BBDD0366E1E0}"/>
          </ac:spMkLst>
        </pc:spChg>
        <pc:spChg chg="del">
          <ac:chgData name="Maesschalck Joris" userId="4e95b21d-7e02-46f1-be9a-e80805aff2b1" providerId="ADAL" clId="{01B0274E-A204-4A82-991F-B3312791050E}" dt="2023-10-16T06:49:44.307" v="2429" actId="478"/>
          <ac:spMkLst>
            <pc:docMk/>
            <pc:sldMk cId="1702092545" sldId="2145707191"/>
            <ac:spMk id="14" creationId="{624CDBDC-785C-44C6-0B26-F9A5869A3F0D}"/>
          </ac:spMkLst>
        </pc:spChg>
        <pc:grpChg chg="del">
          <ac:chgData name="Maesschalck Joris" userId="4e95b21d-7e02-46f1-be9a-e80805aff2b1" providerId="ADAL" clId="{01B0274E-A204-4A82-991F-B3312791050E}" dt="2023-10-16T06:49:39.433" v="2427" actId="478"/>
          <ac:grpSpMkLst>
            <pc:docMk/>
            <pc:sldMk cId="1702092545" sldId="2145707191"/>
            <ac:grpSpMk id="15" creationId="{15BFEBF7-9C84-2DC0-4DAD-495A4FBF5184}"/>
          </ac:grpSpMkLst>
        </pc:grpChg>
        <pc:picChg chg="add mod">
          <ac:chgData name="Maesschalck Joris" userId="4e95b21d-7e02-46f1-be9a-e80805aff2b1" providerId="ADAL" clId="{01B0274E-A204-4A82-991F-B3312791050E}" dt="2023-10-16T06:56:43.116" v="2450" actId="1076"/>
          <ac:picMkLst>
            <pc:docMk/>
            <pc:sldMk cId="1702092545" sldId="2145707191"/>
            <ac:picMk id="8" creationId="{0AA87D23-6BB5-EE82-EBB4-487EE6DF5969}"/>
          </ac:picMkLst>
        </pc:picChg>
        <pc:picChg chg="add del mod">
          <ac:chgData name="Maesschalck Joris" userId="4e95b21d-7e02-46f1-be9a-e80805aff2b1" providerId="ADAL" clId="{01B0274E-A204-4A82-991F-B3312791050E}" dt="2023-10-16T06:56:40.312" v="2449" actId="478"/>
          <ac:picMkLst>
            <pc:docMk/>
            <pc:sldMk cId="1702092545" sldId="2145707191"/>
            <ac:picMk id="16" creationId="{CD398B6F-E1E6-623D-761D-FF345F655E10}"/>
          </ac:picMkLst>
        </pc:picChg>
      </pc:sldChg>
      <pc:sldChg chg="del ord">
        <pc:chgData name="Maesschalck Joris" userId="4e95b21d-7e02-46f1-be9a-e80805aff2b1" providerId="ADAL" clId="{01B0274E-A204-4A82-991F-B3312791050E}" dt="2023-10-16T06:53:26.032" v="2438" actId="2696"/>
        <pc:sldMkLst>
          <pc:docMk/>
          <pc:sldMk cId="3830160836" sldId="2145707192"/>
        </pc:sldMkLst>
      </pc:sldChg>
      <pc:sldChg chg="addSp delSp modSp mod ord">
        <pc:chgData name="Maesschalck Joris" userId="4e95b21d-7e02-46f1-be9a-e80805aff2b1" providerId="ADAL" clId="{01B0274E-A204-4A82-991F-B3312791050E}" dt="2023-10-16T09:25:31.449" v="3119" actId="2711"/>
        <pc:sldMkLst>
          <pc:docMk/>
          <pc:sldMk cId="3068088168" sldId="2145707193"/>
        </pc:sldMkLst>
        <pc:spChg chg="add mod">
          <ac:chgData name="Maesschalck Joris" userId="4e95b21d-7e02-46f1-be9a-e80805aff2b1" providerId="ADAL" clId="{01B0274E-A204-4A82-991F-B3312791050E}" dt="2023-10-16T09:25:31.449" v="3119" actId="2711"/>
          <ac:spMkLst>
            <pc:docMk/>
            <pc:sldMk cId="3068088168" sldId="2145707193"/>
            <ac:spMk id="2" creationId="{0778EF39-7B30-8AAE-AFA0-784329F429AB}"/>
          </ac:spMkLst>
        </pc:spChg>
        <pc:spChg chg="del">
          <ac:chgData name="Maesschalck Joris" userId="4e95b21d-7e02-46f1-be9a-e80805aff2b1" providerId="ADAL" clId="{01B0274E-A204-4A82-991F-B3312791050E}" dt="2023-10-16T07:54:31.475" v="3070" actId="478"/>
          <ac:spMkLst>
            <pc:docMk/>
            <pc:sldMk cId="3068088168" sldId="2145707193"/>
            <ac:spMk id="4" creationId="{940BCC89-7CF1-B01C-B9F2-7D64877B3954}"/>
          </ac:spMkLst>
        </pc:spChg>
        <pc:spChg chg="mod">
          <ac:chgData name="Maesschalck Joris" userId="4e95b21d-7e02-46f1-be9a-e80805aff2b1" providerId="ADAL" clId="{01B0274E-A204-4A82-991F-B3312791050E}" dt="2023-10-16T07:19:09.422" v="2942" actId="1076"/>
          <ac:spMkLst>
            <pc:docMk/>
            <pc:sldMk cId="3068088168" sldId="2145707193"/>
            <ac:spMk id="5" creationId="{A46B9FD8-49DF-0B0F-95CA-309F870D7152}"/>
          </ac:spMkLst>
        </pc:spChg>
        <pc:spChg chg="mod">
          <ac:chgData name="Maesschalck Joris" userId="4e95b21d-7e02-46f1-be9a-e80805aff2b1" providerId="ADAL" clId="{01B0274E-A204-4A82-991F-B3312791050E}" dt="2023-10-16T09:25:17.298" v="3116" actId="14100"/>
          <ac:spMkLst>
            <pc:docMk/>
            <pc:sldMk cId="3068088168" sldId="2145707193"/>
            <ac:spMk id="11" creationId="{A5B71A98-9088-D2A7-E227-7B21CFDA042D}"/>
          </ac:spMkLst>
        </pc:spChg>
        <pc:spChg chg="mod">
          <ac:chgData name="Maesschalck Joris" userId="4e95b21d-7e02-46f1-be9a-e80805aff2b1" providerId="ADAL" clId="{01B0274E-A204-4A82-991F-B3312791050E}" dt="2023-10-16T07:54:25.992" v="3069" actId="1076"/>
          <ac:spMkLst>
            <pc:docMk/>
            <pc:sldMk cId="3068088168" sldId="2145707193"/>
            <ac:spMk id="15" creationId="{FDD23BC4-3766-1D0D-9866-402DC6917F9F}"/>
          </ac:spMkLst>
        </pc:spChg>
        <pc:picChg chg="mod">
          <ac:chgData name="Maesschalck Joris" userId="4e95b21d-7e02-46f1-be9a-e80805aff2b1" providerId="ADAL" clId="{01B0274E-A204-4A82-991F-B3312791050E}" dt="2023-10-16T07:54:16.976" v="3068" actId="1076"/>
          <ac:picMkLst>
            <pc:docMk/>
            <pc:sldMk cId="3068088168" sldId="2145707193"/>
            <ac:picMk id="14" creationId="{853A4D19-1875-CFBD-B82B-7523359E7C79}"/>
          </ac:picMkLst>
        </pc:picChg>
      </pc:sldChg>
      <pc:sldChg chg="modSp del mod ord">
        <pc:chgData name="Maesschalck Joris" userId="4e95b21d-7e02-46f1-be9a-e80805aff2b1" providerId="ADAL" clId="{01B0274E-A204-4A82-991F-B3312791050E}" dt="2023-10-16T08:56:51.658" v="3097" actId="2696"/>
        <pc:sldMkLst>
          <pc:docMk/>
          <pc:sldMk cId="3923395751" sldId="2145707194"/>
        </pc:sldMkLst>
        <pc:spChg chg="mod">
          <ac:chgData name="Maesschalck Joris" userId="4e95b21d-7e02-46f1-be9a-e80805aff2b1" providerId="ADAL" clId="{01B0274E-A204-4A82-991F-B3312791050E}" dt="2023-10-16T07:18:38.056" v="2940" actId="20577"/>
          <ac:spMkLst>
            <pc:docMk/>
            <pc:sldMk cId="3923395751" sldId="2145707194"/>
            <ac:spMk id="11" creationId="{A5B71A98-9088-D2A7-E227-7B21CFDA042D}"/>
          </ac:spMkLst>
        </pc:spChg>
        <pc:picChg chg="mod">
          <ac:chgData name="Maesschalck Joris" userId="4e95b21d-7e02-46f1-be9a-e80805aff2b1" providerId="ADAL" clId="{01B0274E-A204-4A82-991F-B3312791050E}" dt="2023-10-16T07:18:42.262" v="2941" actId="1076"/>
          <ac:picMkLst>
            <pc:docMk/>
            <pc:sldMk cId="3923395751" sldId="2145707194"/>
            <ac:picMk id="7" creationId="{928985D4-B7FB-2BB6-5CD4-4FCD6C82CEC9}"/>
          </ac:picMkLst>
        </pc:picChg>
      </pc:sldChg>
      <pc:sldChg chg="del ord">
        <pc:chgData name="Maesschalck Joris" userId="4e95b21d-7e02-46f1-be9a-e80805aff2b1" providerId="ADAL" clId="{01B0274E-A204-4A82-991F-B3312791050E}" dt="2023-10-16T07:54:58.422" v="3071" actId="47"/>
        <pc:sldMkLst>
          <pc:docMk/>
          <pc:sldMk cId="1095271603" sldId="2145707195"/>
        </pc:sldMkLst>
      </pc:sldChg>
      <pc:sldChg chg="addSp delSp modSp mod ord">
        <pc:chgData name="Maesschalck Joris" userId="4e95b21d-7e02-46f1-be9a-e80805aff2b1" providerId="ADAL" clId="{01B0274E-A204-4A82-991F-B3312791050E}" dt="2023-10-16T09:28:57.019" v="3198" actId="14100"/>
        <pc:sldMkLst>
          <pc:docMk/>
          <pc:sldMk cId="1289495284" sldId="2145707197"/>
        </pc:sldMkLst>
        <pc:spChg chg="mod">
          <ac:chgData name="Maesschalck Joris" userId="4e95b21d-7e02-46f1-be9a-e80805aff2b1" providerId="ADAL" clId="{01B0274E-A204-4A82-991F-B3312791050E}" dt="2023-10-16T06:30:44.268" v="2222" actId="1076"/>
          <ac:spMkLst>
            <pc:docMk/>
            <pc:sldMk cId="1289495284" sldId="2145707197"/>
            <ac:spMk id="2" creationId="{3C9DF436-785D-7902-1BD8-CAEDDE9E114F}"/>
          </ac:spMkLst>
        </pc:spChg>
        <pc:spChg chg="mod">
          <ac:chgData name="Maesschalck Joris" userId="4e95b21d-7e02-46f1-be9a-e80805aff2b1" providerId="ADAL" clId="{01B0274E-A204-4A82-991F-B3312791050E}" dt="2023-10-16T09:28:37.281" v="3197" actId="20577"/>
          <ac:spMkLst>
            <pc:docMk/>
            <pc:sldMk cId="1289495284" sldId="2145707197"/>
            <ac:spMk id="3" creationId="{CC9A3D0C-21F4-70B0-F6C6-62F80E9F608D}"/>
          </ac:spMkLst>
        </pc:spChg>
        <pc:spChg chg="add del mod">
          <ac:chgData name="Maesschalck Joris" userId="4e95b21d-7e02-46f1-be9a-e80805aff2b1" providerId="ADAL" clId="{01B0274E-A204-4A82-991F-B3312791050E}" dt="2023-10-16T06:28:25.912" v="2166" actId="478"/>
          <ac:spMkLst>
            <pc:docMk/>
            <pc:sldMk cId="1289495284" sldId="2145707197"/>
            <ac:spMk id="6" creationId="{67C4C5D9-53DC-7744-A55F-0EBEDC63FB3F}"/>
          </ac:spMkLst>
        </pc:spChg>
        <pc:picChg chg="mod ord">
          <ac:chgData name="Maesschalck Joris" userId="4e95b21d-7e02-46f1-be9a-e80805aff2b1" providerId="ADAL" clId="{01B0274E-A204-4A82-991F-B3312791050E}" dt="2023-10-16T05:43:10.377" v="2138" actId="1076"/>
          <ac:picMkLst>
            <pc:docMk/>
            <pc:sldMk cId="1289495284" sldId="2145707197"/>
            <ac:picMk id="5" creationId="{6FECA3B6-A9B7-7BA1-0072-EE17ABAF5AFC}"/>
          </ac:picMkLst>
        </pc:picChg>
        <pc:picChg chg="mod">
          <ac:chgData name="Maesschalck Joris" userId="4e95b21d-7e02-46f1-be9a-e80805aff2b1" providerId="ADAL" clId="{01B0274E-A204-4A82-991F-B3312791050E}" dt="2023-10-16T05:43:17.221" v="2139" actId="1076"/>
          <ac:picMkLst>
            <pc:docMk/>
            <pc:sldMk cId="1289495284" sldId="2145707197"/>
            <ac:picMk id="7" creationId="{44FDB9BA-DE72-C3BF-A588-8376915B9406}"/>
          </ac:picMkLst>
        </pc:picChg>
        <pc:picChg chg="add mod">
          <ac:chgData name="Maesschalck Joris" userId="4e95b21d-7e02-46f1-be9a-e80805aff2b1" providerId="ADAL" clId="{01B0274E-A204-4A82-991F-B3312791050E}" dt="2023-10-16T09:28:57.019" v="3198" actId="14100"/>
          <ac:picMkLst>
            <pc:docMk/>
            <pc:sldMk cId="1289495284" sldId="2145707197"/>
            <ac:picMk id="9" creationId="{050B9C5C-3028-8DD4-94E4-3172948C2EB5}"/>
          </ac:picMkLst>
        </pc:picChg>
      </pc:sldChg>
      <pc:sldChg chg="addSp delSp modSp mod ord modNotesTx">
        <pc:chgData name="Maesschalck Joris" userId="4e95b21d-7e02-46f1-be9a-e80805aff2b1" providerId="ADAL" clId="{01B0274E-A204-4A82-991F-B3312791050E}" dt="2023-10-16T10:03:27.077" v="3470" actId="1076"/>
        <pc:sldMkLst>
          <pc:docMk/>
          <pc:sldMk cId="1897488378" sldId="2145707198"/>
        </pc:sldMkLst>
        <pc:spChg chg="mod">
          <ac:chgData name="Maesschalck Joris" userId="4e95b21d-7e02-46f1-be9a-e80805aff2b1" providerId="ADAL" clId="{01B0274E-A204-4A82-991F-B3312791050E}" dt="2023-10-16T05:22:53.157" v="1229" actId="1076"/>
          <ac:spMkLst>
            <pc:docMk/>
            <pc:sldMk cId="1897488378" sldId="2145707198"/>
            <ac:spMk id="2" creationId="{3C9DF436-785D-7902-1BD8-CAEDDE9E114F}"/>
          </ac:spMkLst>
        </pc:spChg>
        <pc:spChg chg="add mod">
          <ac:chgData name="Maesschalck Joris" userId="4e95b21d-7e02-46f1-be9a-e80805aff2b1" providerId="ADAL" clId="{01B0274E-A204-4A82-991F-B3312791050E}" dt="2023-10-16T09:57:05.694" v="3422" actId="1076"/>
          <ac:spMkLst>
            <pc:docMk/>
            <pc:sldMk cId="1897488378" sldId="2145707198"/>
            <ac:spMk id="3" creationId="{48C33BA2-766A-BFC3-ABAD-993F49C2C1D5}"/>
          </ac:spMkLst>
        </pc:spChg>
        <pc:spChg chg="add mod">
          <ac:chgData name="Maesschalck Joris" userId="4e95b21d-7e02-46f1-be9a-e80805aff2b1" providerId="ADAL" clId="{01B0274E-A204-4A82-991F-B3312791050E}" dt="2023-10-16T10:03:17.699" v="3469" actId="20577"/>
          <ac:spMkLst>
            <pc:docMk/>
            <pc:sldMk cId="1897488378" sldId="2145707198"/>
            <ac:spMk id="7" creationId="{FD2FBEA1-59E4-B776-AC78-9A95ED97E87B}"/>
          </ac:spMkLst>
        </pc:spChg>
        <pc:spChg chg="del">
          <ac:chgData name="Maesschalck Joris" userId="4e95b21d-7e02-46f1-be9a-e80805aff2b1" providerId="ADAL" clId="{01B0274E-A204-4A82-991F-B3312791050E}" dt="2023-10-16T05:20:40.895" v="1140" actId="478"/>
          <ac:spMkLst>
            <pc:docMk/>
            <pc:sldMk cId="1897488378" sldId="2145707198"/>
            <ac:spMk id="11" creationId="{EB5DD252-36FD-6FAB-56A3-75B31D0414B9}"/>
          </ac:spMkLst>
        </pc:spChg>
        <pc:graphicFrameChg chg="del">
          <ac:chgData name="Maesschalck Joris" userId="4e95b21d-7e02-46f1-be9a-e80805aff2b1" providerId="ADAL" clId="{01B0274E-A204-4A82-991F-B3312791050E}" dt="2023-10-16T05:21:57.758" v="1219" actId="478"/>
          <ac:graphicFrameMkLst>
            <pc:docMk/>
            <pc:sldMk cId="1897488378" sldId="2145707198"/>
            <ac:graphicFrameMk id="4" creationId="{DA81D8C1-6406-1D52-8CB1-BBD062E3F231}"/>
          </ac:graphicFrameMkLst>
        </pc:graphicFrameChg>
        <pc:picChg chg="del mod">
          <ac:chgData name="Maesschalck Joris" userId="4e95b21d-7e02-46f1-be9a-e80805aff2b1" providerId="ADAL" clId="{01B0274E-A204-4A82-991F-B3312791050E}" dt="2023-10-16T05:23:04.864" v="1232" actId="478"/>
          <ac:picMkLst>
            <pc:docMk/>
            <pc:sldMk cId="1897488378" sldId="2145707198"/>
            <ac:picMk id="5" creationId="{AC58570B-73E0-DBA1-A9C0-9E25E662C21D}"/>
          </ac:picMkLst>
        </pc:picChg>
        <pc:picChg chg="del mod">
          <ac:chgData name="Maesschalck Joris" userId="4e95b21d-7e02-46f1-be9a-e80805aff2b1" providerId="ADAL" clId="{01B0274E-A204-4A82-991F-B3312791050E}" dt="2023-10-16T05:22:14.261" v="1223" actId="478"/>
          <ac:picMkLst>
            <pc:docMk/>
            <pc:sldMk cId="1897488378" sldId="2145707198"/>
            <ac:picMk id="9" creationId="{823F6432-96C3-552B-BD57-F568CB423B2D}"/>
          </ac:picMkLst>
        </pc:picChg>
        <pc:picChg chg="del">
          <ac:chgData name="Maesschalck Joris" userId="4e95b21d-7e02-46f1-be9a-e80805aff2b1" providerId="ADAL" clId="{01B0274E-A204-4A82-991F-B3312791050E}" dt="2023-10-16T05:20:38.967" v="1139" actId="478"/>
          <ac:picMkLst>
            <pc:docMk/>
            <pc:sldMk cId="1897488378" sldId="2145707198"/>
            <ac:picMk id="10" creationId="{4475A7AF-CC37-0F5D-209F-4B038379411A}"/>
          </ac:picMkLst>
        </pc:picChg>
        <pc:picChg chg="add mod">
          <ac:chgData name="Maesschalck Joris" userId="4e95b21d-7e02-46f1-be9a-e80805aff2b1" providerId="ADAL" clId="{01B0274E-A204-4A82-991F-B3312791050E}" dt="2023-10-16T05:23:15.189" v="1233" actId="1076"/>
          <ac:picMkLst>
            <pc:docMk/>
            <pc:sldMk cId="1897488378" sldId="2145707198"/>
            <ac:picMk id="12" creationId="{7D93C9EC-6E20-2C40-2413-C53E32DDEB52}"/>
          </ac:picMkLst>
        </pc:picChg>
        <pc:picChg chg="add mod">
          <ac:chgData name="Maesschalck Joris" userId="4e95b21d-7e02-46f1-be9a-e80805aff2b1" providerId="ADAL" clId="{01B0274E-A204-4A82-991F-B3312791050E}" dt="2023-10-16T10:03:27.077" v="3470" actId="1076"/>
          <ac:picMkLst>
            <pc:docMk/>
            <pc:sldMk cId="1897488378" sldId="2145707198"/>
            <ac:picMk id="1026" creationId="{662D8D82-30D4-323D-9B64-534E290FB42E}"/>
          </ac:picMkLst>
        </pc:picChg>
      </pc:sldChg>
      <pc:sldChg chg="delSp del mod ord">
        <pc:chgData name="Maesschalck Joris" userId="4e95b21d-7e02-46f1-be9a-e80805aff2b1" providerId="ADAL" clId="{01B0274E-A204-4A82-991F-B3312791050E}" dt="2023-10-16T06:57:20.138" v="2489" actId="47"/>
        <pc:sldMkLst>
          <pc:docMk/>
          <pc:sldMk cId="3525443873" sldId="2145707200"/>
        </pc:sldMkLst>
        <pc:spChg chg="del">
          <ac:chgData name="Maesschalck Joris" userId="4e95b21d-7e02-46f1-be9a-e80805aff2b1" providerId="ADAL" clId="{01B0274E-A204-4A82-991F-B3312791050E}" dt="2023-10-16T06:52:59.354" v="2437" actId="478"/>
          <ac:spMkLst>
            <pc:docMk/>
            <pc:sldMk cId="3525443873" sldId="2145707200"/>
            <ac:spMk id="4" creationId="{2D8B503B-4261-9E09-093C-89AE7B5D73AD}"/>
          </ac:spMkLst>
        </pc:spChg>
      </pc:sldChg>
      <pc:sldChg chg="addSp delSp modSp new mod">
        <pc:chgData name="Maesschalck Joris" userId="4e95b21d-7e02-46f1-be9a-e80805aff2b1" providerId="ADAL" clId="{01B0274E-A204-4A82-991F-B3312791050E}" dt="2023-10-16T09:23:27.559" v="3109" actId="20577"/>
        <pc:sldMkLst>
          <pc:docMk/>
          <pc:sldMk cId="758551718" sldId="2145707201"/>
        </pc:sldMkLst>
        <pc:spChg chg="del">
          <ac:chgData name="Maesschalck Joris" userId="4e95b21d-7e02-46f1-be9a-e80805aff2b1" providerId="ADAL" clId="{01B0274E-A204-4A82-991F-B3312791050E}" dt="2023-10-16T04:49:30.412" v="840" actId="478"/>
          <ac:spMkLst>
            <pc:docMk/>
            <pc:sldMk cId="758551718" sldId="2145707201"/>
            <ac:spMk id="2" creationId="{21917A78-823B-4DCD-58B7-0D9FBB9B767D}"/>
          </ac:spMkLst>
        </pc:spChg>
        <pc:spChg chg="add del">
          <ac:chgData name="Maesschalck Joris" userId="4e95b21d-7e02-46f1-be9a-e80805aff2b1" providerId="ADAL" clId="{01B0274E-A204-4A82-991F-B3312791050E}" dt="2023-10-16T04:49:19.982" v="838" actId="22"/>
          <ac:spMkLst>
            <pc:docMk/>
            <pc:sldMk cId="758551718" sldId="2145707201"/>
            <ac:spMk id="3" creationId="{B497C1B0-81B3-9C90-62E8-6B1FBBC1DD18}"/>
          </ac:spMkLst>
        </pc:spChg>
        <pc:spChg chg="add mod">
          <ac:chgData name="Maesschalck Joris" userId="4e95b21d-7e02-46f1-be9a-e80805aff2b1" providerId="ADAL" clId="{01B0274E-A204-4A82-991F-B3312791050E}" dt="2023-10-16T09:23:27.559" v="3109" actId="20577"/>
          <ac:spMkLst>
            <pc:docMk/>
            <pc:sldMk cId="758551718" sldId="2145707201"/>
            <ac:spMk id="8" creationId="{D2F81A52-E588-6EDA-85E4-7C504C5EDE66}"/>
          </ac:spMkLst>
        </pc:spChg>
        <pc:picChg chg="add del mod ord">
          <ac:chgData name="Maesschalck Joris" userId="4e95b21d-7e02-46f1-be9a-e80805aff2b1" providerId="ADAL" clId="{01B0274E-A204-4A82-991F-B3312791050E}" dt="2023-10-16T04:49:17.903" v="837" actId="22"/>
          <ac:picMkLst>
            <pc:docMk/>
            <pc:sldMk cId="758551718" sldId="2145707201"/>
            <ac:picMk id="5" creationId="{08D01C8C-68E4-6800-EA7B-5FAC8F91F2B5}"/>
          </ac:picMkLst>
        </pc:picChg>
        <pc:picChg chg="add mod ord">
          <ac:chgData name="Maesschalck Joris" userId="4e95b21d-7e02-46f1-be9a-e80805aff2b1" providerId="ADAL" clId="{01B0274E-A204-4A82-991F-B3312791050E}" dt="2023-10-16T04:50:17.172" v="846" actId="1076"/>
          <ac:picMkLst>
            <pc:docMk/>
            <pc:sldMk cId="758551718" sldId="2145707201"/>
            <ac:picMk id="7" creationId="{2223209B-FFE9-A2B2-0B93-1C5DF2FCBFCC}"/>
          </ac:picMkLst>
        </pc:picChg>
      </pc:sldChg>
      <pc:sldChg chg="addSp add del mod ord">
        <pc:chgData name="Maesschalck Joris" userId="4e95b21d-7e02-46f1-be9a-e80805aff2b1" providerId="ADAL" clId="{01B0274E-A204-4A82-991F-B3312791050E}" dt="2023-10-16T07:08:28.210" v="2863" actId="47"/>
        <pc:sldMkLst>
          <pc:docMk/>
          <pc:sldMk cId="185863380" sldId="2145707202"/>
        </pc:sldMkLst>
        <pc:spChg chg="add">
          <ac:chgData name="Maesschalck Joris" userId="4e95b21d-7e02-46f1-be9a-e80805aff2b1" providerId="ADAL" clId="{01B0274E-A204-4A82-991F-B3312791050E}" dt="2023-10-16T05:17:56.122" v="1133" actId="22"/>
          <ac:spMkLst>
            <pc:docMk/>
            <pc:sldMk cId="185863380" sldId="2145707202"/>
            <ac:spMk id="6" creationId="{1C2500DA-7A84-FAE7-27B9-5A05CD88DA0A}"/>
          </ac:spMkLst>
        </pc:spChg>
      </pc:sldChg>
      <pc:sldChg chg="new del">
        <pc:chgData name="Maesschalck Joris" userId="4e95b21d-7e02-46f1-be9a-e80805aff2b1" providerId="ADAL" clId="{01B0274E-A204-4A82-991F-B3312791050E}" dt="2023-10-16T05:17:03.681" v="1131" actId="680"/>
        <pc:sldMkLst>
          <pc:docMk/>
          <pc:sldMk cId="975526307" sldId="2145707202"/>
        </pc:sldMkLst>
      </pc:sldChg>
      <pc:sldChg chg="addSp delSp modSp add del mod delAnim">
        <pc:chgData name="Maesschalck Joris" userId="4e95b21d-7e02-46f1-be9a-e80805aff2b1" providerId="ADAL" clId="{01B0274E-A204-4A82-991F-B3312791050E}" dt="2023-10-16T06:39:07.067" v="2371" actId="47"/>
        <pc:sldMkLst>
          <pc:docMk/>
          <pc:sldMk cId="1417985349" sldId="2145707203"/>
        </pc:sldMkLst>
        <pc:spChg chg="del">
          <ac:chgData name="Maesschalck Joris" userId="4e95b21d-7e02-46f1-be9a-e80805aff2b1" providerId="ADAL" clId="{01B0274E-A204-4A82-991F-B3312791050E}" dt="2023-10-16T05:38:44.269" v="2080" actId="478"/>
          <ac:spMkLst>
            <pc:docMk/>
            <pc:sldMk cId="1417985349" sldId="2145707203"/>
            <ac:spMk id="3" creationId="{5DB4A95F-6B32-632B-8F3D-0E36F1F13AE5}"/>
          </ac:spMkLst>
        </pc:spChg>
        <pc:spChg chg="add mod">
          <ac:chgData name="Maesschalck Joris" userId="4e95b21d-7e02-46f1-be9a-e80805aff2b1" providerId="ADAL" clId="{01B0274E-A204-4A82-991F-B3312791050E}" dt="2023-10-16T05:39:03.774" v="2117" actId="1076"/>
          <ac:spMkLst>
            <pc:docMk/>
            <pc:sldMk cId="1417985349" sldId="2145707203"/>
            <ac:spMk id="4" creationId="{BADEB254-A4B0-5D8A-A590-41022B5A88DF}"/>
          </ac:spMkLst>
        </pc:spChg>
        <pc:picChg chg="del">
          <ac:chgData name="Maesschalck Joris" userId="4e95b21d-7e02-46f1-be9a-e80805aff2b1" providerId="ADAL" clId="{01B0274E-A204-4A82-991F-B3312791050E}" dt="2023-10-16T05:38:41.548" v="2079" actId="478"/>
          <ac:picMkLst>
            <pc:docMk/>
            <pc:sldMk cId="1417985349" sldId="2145707203"/>
            <ac:picMk id="5" creationId="{2E39B339-3CDB-5D4A-6EAA-BE1F6773C753}"/>
          </ac:picMkLst>
        </pc:picChg>
      </pc:sldChg>
      <pc:sldChg chg="addSp modSp add mod">
        <pc:chgData name="Maesschalck Joris" userId="4e95b21d-7e02-46f1-be9a-e80805aff2b1" providerId="ADAL" clId="{01B0274E-A204-4A82-991F-B3312791050E}" dt="2023-10-16T06:30:27.940" v="2221" actId="1076"/>
        <pc:sldMkLst>
          <pc:docMk/>
          <pc:sldMk cId="1576316323" sldId="2145707204"/>
        </pc:sldMkLst>
        <pc:spChg chg="mod">
          <ac:chgData name="Maesschalck Joris" userId="4e95b21d-7e02-46f1-be9a-e80805aff2b1" providerId="ADAL" clId="{01B0274E-A204-4A82-991F-B3312791050E}" dt="2023-10-16T06:30:27.940" v="2221" actId="1076"/>
          <ac:spMkLst>
            <pc:docMk/>
            <pc:sldMk cId="1576316323" sldId="2145707204"/>
            <ac:spMk id="4" creationId="{BADEB254-A4B0-5D8A-A590-41022B5A88DF}"/>
          </ac:spMkLst>
        </pc:spChg>
        <pc:spChg chg="add mod">
          <ac:chgData name="Maesschalck Joris" userId="4e95b21d-7e02-46f1-be9a-e80805aff2b1" providerId="ADAL" clId="{01B0274E-A204-4A82-991F-B3312791050E}" dt="2023-10-16T06:29:53.431" v="2220" actId="20577"/>
          <ac:spMkLst>
            <pc:docMk/>
            <pc:sldMk cId="1576316323" sldId="2145707204"/>
            <ac:spMk id="5" creationId="{792A80C7-E752-F057-2673-D5B3EB898652}"/>
          </ac:spMkLst>
        </pc:spChg>
        <pc:picChg chg="add mod">
          <ac:chgData name="Maesschalck Joris" userId="4e95b21d-7e02-46f1-be9a-e80805aff2b1" providerId="ADAL" clId="{01B0274E-A204-4A82-991F-B3312791050E}" dt="2023-10-16T05:41:57.990" v="2121" actId="1076"/>
          <ac:picMkLst>
            <pc:docMk/>
            <pc:sldMk cId="1576316323" sldId="2145707204"/>
            <ac:picMk id="3" creationId="{3B54A912-B98A-D1A2-1D74-678B4ADB72D2}"/>
          </ac:picMkLst>
        </pc:picChg>
      </pc:sldChg>
      <pc:sldChg chg="new del">
        <pc:chgData name="Maesschalck Joris" userId="4e95b21d-7e02-46f1-be9a-e80805aff2b1" providerId="ADAL" clId="{01B0274E-A204-4A82-991F-B3312791050E}" dt="2023-10-16T07:08:29.576" v="2864" actId="47"/>
        <pc:sldMkLst>
          <pc:docMk/>
          <pc:sldMk cId="4094989640" sldId="2145707205"/>
        </pc:sldMkLst>
      </pc:sldChg>
      <pc:sldChg chg="addSp delSp modSp add mod ord">
        <pc:chgData name="Maesschalck Joris" userId="4e95b21d-7e02-46f1-be9a-e80805aff2b1" providerId="ADAL" clId="{01B0274E-A204-4A82-991F-B3312791050E}" dt="2023-10-16T07:56:05.103" v="3094"/>
        <pc:sldMkLst>
          <pc:docMk/>
          <pc:sldMk cId="3173106003" sldId="2145707206"/>
        </pc:sldMkLst>
        <pc:spChg chg="del">
          <ac:chgData name="Maesschalck Joris" userId="4e95b21d-7e02-46f1-be9a-e80805aff2b1" providerId="ADAL" clId="{01B0274E-A204-4A82-991F-B3312791050E}" dt="2023-10-16T06:54:14.549" v="2444" actId="478"/>
          <ac:spMkLst>
            <pc:docMk/>
            <pc:sldMk cId="3173106003" sldId="2145707206"/>
            <ac:spMk id="2" creationId="{04453603-6A4F-ECC3-F8CA-2392EC133FBB}"/>
          </ac:spMkLst>
        </pc:spChg>
        <pc:spChg chg="add del mod">
          <ac:chgData name="Maesschalck Joris" userId="4e95b21d-7e02-46f1-be9a-e80805aff2b1" providerId="ADAL" clId="{01B0274E-A204-4A82-991F-B3312791050E}" dt="2023-10-16T06:54:17.793" v="2445" actId="21"/>
          <ac:spMkLst>
            <pc:docMk/>
            <pc:sldMk cId="3173106003" sldId="2145707206"/>
            <ac:spMk id="4" creationId="{81D74D3D-CB1F-FEF8-2FFA-68FBEE0AAD9C}"/>
          </ac:spMkLst>
        </pc:spChg>
        <pc:picChg chg="add mod">
          <ac:chgData name="Maesschalck Joris" userId="4e95b21d-7e02-46f1-be9a-e80805aff2b1" providerId="ADAL" clId="{01B0274E-A204-4A82-991F-B3312791050E}" dt="2023-10-16T06:56:27.069" v="2448" actId="1076"/>
          <ac:picMkLst>
            <pc:docMk/>
            <pc:sldMk cId="3173106003" sldId="2145707206"/>
            <ac:picMk id="6" creationId="{733E3568-E3ED-40D9-56F6-9EDCD75F442D}"/>
          </ac:picMkLst>
        </pc:picChg>
        <pc:picChg chg="del">
          <ac:chgData name="Maesschalck Joris" userId="4e95b21d-7e02-46f1-be9a-e80805aff2b1" providerId="ADAL" clId="{01B0274E-A204-4A82-991F-B3312791050E}" dt="2023-10-16T06:53:57.749" v="2440" actId="478"/>
          <ac:picMkLst>
            <pc:docMk/>
            <pc:sldMk cId="3173106003" sldId="2145707206"/>
            <ac:picMk id="8" creationId="{0AA87D23-6BB5-EE82-EBB4-487EE6DF5969}"/>
          </ac:picMkLst>
        </pc:picChg>
        <pc:picChg chg="mod">
          <ac:chgData name="Maesschalck Joris" userId="4e95b21d-7e02-46f1-be9a-e80805aff2b1" providerId="ADAL" clId="{01B0274E-A204-4A82-991F-B3312791050E}" dt="2023-10-16T06:54:11.133" v="2443" actId="1076"/>
          <ac:picMkLst>
            <pc:docMk/>
            <pc:sldMk cId="3173106003" sldId="2145707206"/>
            <ac:picMk id="16" creationId="{CD398B6F-E1E6-623D-761D-FF345F655E10}"/>
          </ac:picMkLst>
        </pc:picChg>
      </pc:sldChg>
      <pc:sldChg chg="addSp delSp modSp add mod ord">
        <pc:chgData name="Maesschalck Joris" userId="4e95b21d-7e02-46f1-be9a-e80805aff2b1" providerId="ADAL" clId="{01B0274E-A204-4A82-991F-B3312791050E}" dt="2023-10-16T09:24:54.449" v="3114" actId="2711"/>
        <pc:sldMkLst>
          <pc:docMk/>
          <pc:sldMk cId="2396225659" sldId="2145707207"/>
        </pc:sldMkLst>
        <pc:spChg chg="add mod">
          <ac:chgData name="Maesschalck Joris" userId="4e95b21d-7e02-46f1-be9a-e80805aff2b1" providerId="ADAL" clId="{01B0274E-A204-4A82-991F-B3312791050E}" dt="2023-10-16T09:24:45.893" v="3113" actId="2711"/>
          <ac:spMkLst>
            <pc:docMk/>
            <pc:sldMk cId="2396225659" sldId="2145707207"/>
            <ac:spMk id="3" creationId="{6D9DDDDD-8975-DF2E-37AD-79BFEE72D451}"/>
          </ac:spMkLst>
        </pc:spChg>
        <pc:spChg chg="del">
          <ac:chgData name="Maesschalck Joris" userId="4e95b21d-7e02-46f1-be9a-e80805aff2b1" providerId="ADAL" clId="{01B0274E-A204-4A82-991F-B3312791050E}" dt="2023-10-16T07:51:26.329" v="3001" actId="478"/>
          <ac:spMkLst>
            <pc:docMk/>
            <pc:sldMk cId="2396225659" sldId="2145707207"/>
            <ac:spMk id="4" creationId="{940BCC89-7CF1-B01C-B9F2-7D64877B3954}"/>
          </ac:spMkLst>
        </pc:spChg>
        <pc:spChg chg="mod">
          <ac:chgData name="Maesschalck Joris" userId="4e95b21d-7e02-46f1-be9a-e80805aff2b1" providerId="ADAL" clId="{01B0274E-A204-4A82-991F-B3312791050E}" dt="2023-10-16T09:24:54.449" v="3114" actId="2711"/>
          <ac:spMkLst>
            <pc:docMk/>
            <pc:sldMk cId="2396225659" sldId="2145707207"/>
            <ac:spMk id="11" creationId="{A5B71A98-9088-D2A7-E227-7B21CFDA042D}"/>
          </ac:spMkLst>
        </pc:spChg>
        <pc:spChg chg="mod">
          <ac:chgData name="Maesschalck Joris" userId="4e95b21d-7e02-46f1-be9a-e80805aff2b1" providerId="ADAL" clId="{01B0274E-A204-4A82-991F-B3312791050E}" dt="2023-10-16T07:51:13.567" v="2999" actId="1076"/>
          <ac:spMkLst>
            <pc:docMk/>
            <pc:sldMk cId="2396225659" sldId="2145707207"/>
            <ac:spMk id="15" creationId="{FDD23BC4-3766-1D0D-9866-402DC6917F9F}"/>
          </ac:spMkLst>
        </pc:spChg>
        <pc:picChg chg="mod">
          <ac:chgData name="Maesschalck Joris" userId="4e95b21d-7e02-46f1-be9a-e80805aff2b1" providerId="ADAL" clId="{01B0274E-A204-4A82-991F-B3312791050E}" dt="2023-10-16T07:51:22.160" v="3000" actId="1076"/>
          <ac:picMkLst>
            <pc:docMk/>
            <pc:sldMk cId="2396225659" sldId="2145707207"/>
            <ac:picMk id="14" creationId="{853A4D19-1875-CFBD-B82B-7523359E7C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DAB01B8-5BF9-4DB0-A140-169E036B5C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BD37AF-6089-4DDE-85DF-CAA1F0B92E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A714817F-E3B8-4A31-AE6A-8D90461C2460}" type="datetimeFigureOut">
              <a:rPr lang="nl-BE" smtClean="0"/>
              <a:t>16/10/2023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469368-5FFC-4D15-A617-58F75CABD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9A049-B971-49F3-BE8A-F644E5D26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6E4097A7-7376-4E8D-8E39-786ACC3262E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75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1749833-386D-4925-8827-711B85895DAD}" type="datetimeFigureOut">
              <a:rPr lang="nl-BE" smtClean="0"/>
              <a:t>16/10/2023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C7B4FF4-B899-4D14-9582-3D7A236280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74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Enkele studies suggereren een vermindering in </a:t>
            </a:r>
            <a:r>
              <a:rPr lang="nl-NL" err="1"/>
              <a:t>immunogeniciteit</a:t>
            </a:r>
            <a:r>
              <a:rPr lang="nl-NL"/>
              <a:t> na simultane vaccinatie tegen</a:t>
            </a:r>
          </a:p>
          <a:p>
            <a:r>
              <a:rPr lang="nl-NL"/>
              <a:t>COVID-19 en </a:t>
            </a:r>
            <a:r>
              <a:rPr lang="nl-NL" err="1"/>
              <a:t>Seizoensgriep</a:t>
            </a:r>
            <a:r>
              <a:rPr lang="nl-NL"/>
              <a:t> (</a:t>
            </a:r>
            <a:r>
              <a:rPr lang="nl-NL" err="1"/>
              <a:t>Radner</a:t>
            </a:r>
            <a:r>
              <a:rPr lang="nl-NL"/>
              <a:t> et al. 2023). Het is niet ongewoon om een verandering</a:t>
            </a:r>
          </a:p>
          <a:p>
            <a:r>
              <a:rPr lang="nl-NL"/>
              <a:t>(meestal een vermindering) in </a:t>
            </a:r>
            <a:r>
              <a:rPr lang="nl-NL" err="1"/>
              <a:t>immunogeniciteit</a:t>
            </a:r>
            <a:r>
              <a:rPr lang="nl-NL"/>
              <a:t> waar te nemen bij een van de gelijktijdig</a:t>
            </a:r>
          </a:p>
          <a:p>
            <a:r>
              <a:rPr lang="nl-NL"/>
              <a:t>toegediende vaccins. Dit werd voorheen ook gerapporteerd bijvoorbeeld voor</a:t>
            </a:r>
          </a:p>
          <a:p>
            <a:r>
              <a:rPr lang="nl-NL" err="1"/>
              <a:t>pneumokokkenconjugaatvaccins</a:t>
            </a:r>
            <a:r>
              <a:rPr lang="nl-NL"/>
              <a:t> die gelijktijdig worden toegediend met het </a:t>
            </a:r>
            <a:r>
              <a:rPr lang="nl-NL" err="1"/>
              <a:t>seizoensgriepvaccin</a:t>
            </a:r>
            <a:r>
              <a:rPr lang="nl-NL"/>
              <a:t>.</a:t>
            </a:r>
          </a:p>
          <a:p>
            <a:r>
              <a:rPr lang="nl-NL"/>
              <a:t>De klinische betekenis van een kleine afname in </a:t>
            </a:r>
            <a:r>
              <a:rPr lang="nl-NL" err="1"/>
              <a:t>antilichaamtiters</a:t>
            </a:r>
            <a:r>
              <a:rPr lang="nl-NL"/>
              <a:t> is ongekend en waarschijnlijk</a:t>
            </a:r>
          </a:p>
          <a:p>
            <a:r>
              <a:rPr lang="nl-NL"/>
              <a:t>klinisch irrelevant.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B4FF4-B899-4D14-9582-3D7A236280C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554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Ik neem er </a:t>
            </a:r>
            <a:r>
              <a:rPr lang="fr-BE" err="1"/>
              <a:t>enkele</a:t>
            </a:r>
            <a:r>
              <a:rPr lang="fr-BE"/>
              <a:t> </a:t>
            </a:r>
            <a:r>
              <a:rPr lang="fr-BE" err="1"/>
              <a:t>zaken</a:t>
            </a:r>
            <a:r>
              <a:rPr lang="fr-BE"/>
              <a:t> </a:t>
            </a:r>
            <a:r>
              <a:rPr lang="fr-BE" err="1"/>
              <a:t>uit</a:t>
            </a:r>
            <a:r>
              <a:rPr lang="fr-BE"/>
              <a:t>:</a:t>
            </a:r>
          </a:p>
          <a:p>
            <a:r>
              <a:rPr lang="fr-BE" err="1"/>
              <a:t>Bespreek</a:t>
            </a:r>
            <a:r>
              <a:rPr lang="fr-BE"/>
              <a:t> </a:t>
            </a:r>
            <a:r>
              <a:rPr lang="fr-BE" err="1"/>
              <a:t>mondeling</a:t>
            </a:r>
            <a:r>
              <a:rPr lang="fr-BE"/>
              <a:t>: </a:t>
            </a:r>
            <a:r>
              <a:rPr lang="fr-BE" err="1"/>
              <a:t>urgentietrousse</a:t>
            </a:r>
            <a:r>
              <a:rPr lang="fr-BE"/>
              <a:t>: </a:t>
            </a:r>
            <a:r>
              <a:rPr lang="fr-BE" err="1"/>
              <a:t>epipen</a:t>
            </a:r>
            <a:r>
              <a:rPr lang="fr-BE"/>
              <a:t> </a:t>
            </a:r>
            <a:r>
              <a:rPr lang="fr-BE" err="1"/>
              <a:t>enkel</a:t>
            </a:r>
            <a:r>
              <a:rPr lang="fr-BE"/>
              <a:t> </a:t>
            </a:r>
            <a:r>
              <a:rPr lang="fr-BE" err="1"/>
              <a:t>is</a:t>
            </a:r>
            <a:r>
              <a:rPr lang="fr-BE"/>
              <a:t> niet </a:t>
            </a:r>
            <a:r>
              <a:rPr lang="fr-BE" err="1"/>
              <a:t>voldoende</a:t>
            </a:r>
            <a:endParaRPr lang="fr-BE"/>
          </a:p>
          <a:p>
            <a:r>
              <a:rPr lang="fr-BE" err="1"/>
              <a:t>Voorwaarden</a:t>
            </a:r>
            <a:r>
              <a:rPr lang="fr-BE"/>
              <a:t> apotheek en team: </a:t>
            </a:r>
            <a:r>
              <a:rPr lang="fr-BE" err="1"/>
              <a:t>gespreksruimte</a:t>
            </a:r>
            <a:r>
              <a:rPr lang="fr-BE"/>
              <a:t>, </a:t>
            </a:r>
            <a:r>
              <a:rPr lang="fr-BE" err="1"/>
              <a:t>wachtruimte</a:t>
            </a:r>
            <a:r>
              <a:rPr lang="fr-BE"/>
              <a:t> (stress op 15 </a:t>
            </a:r>
            <a:r>
              <a:rPr lang="fr-BE" err="1"/>
              <a:t>minuten</a:t>
            </a:r>
            <a:r>
              <a:rPr lang="fr-BE"/>
              <a:t>), </a:t>
            </a:r>
            <a:r>
              <a:rPr lang="fr-BE" err="1"/>
              <a:t>neerliggen</a:t>
            </a:r>
            <a:r>
              <a:rPr lang="fr-BE"/>
              <a:t> indien </a:t>
            </a:r>
            <a:r>
              <a:rPr lang="fr-BE" err="1"/>
              <a:t>nodig</a:t>
            </a:r>
            <a:endParaRPr lang="fr-BE"/>
          </a:p>
          <a:p>
            <a:r>
              <a:rPr lang="fr-BE"/>
              <a:t>Team: met 2? Of na de </a:t>
            </a:r>
            <a:r>
              <a:rPr lang="fr-BE" err="1"/>
              <a:t>uren</a:t>
            </a:r>
            <a:r>
              <a:rPr lang="fr-BE"/>
              <a:t> (= </a:t>
            </a:r>
            <a:r>
              <a:rPr lang="fr-BE" err="1"/>
              <a:t>richtlijn</a:t>
            </a:r>
            <a:r>
              <a:rPr lang="fr-BE"/>
              <a:t> van </a:t>
            </a:r>
            <a:r>
              <a:rPr lang="fr-BE" err="1"/>
              <a:t>sector</a:t>
            </a:r>
            <a:r>
              <a:rPr lang="fr-BE"/>
              <a:t> </a:t>
            </a:r>
            <a:r>
              <a:rPr lang="fr-BE" err="1"/>
              <a:t>zelf</a:t>
            </a:r>
            <a:r>
              <a:rPr lang="fr-BE"/>
              <a:t> en </a:t>
            </a:r>
            <a:r>
              <a:rPr lang="fr-BE" err="1"/>
              <a:t>lastig</a:t>
            </a:r>
            <a:r>
              <a:rPr lang="fr-BE"/>
              <a:t> indien niet op </a:t>
            </a:r>
            <a:r>
              <a:rPr lang="fr-BE" err="1"/>
              <a:t>afspraak</a:t>
            </a:r>
            <a:r>
              <a:rPr lang="fr-BE"/>
              <a:t>)</a:t>
            </a:r>
          </a:p>
          <a:p>
            <a:r>
              <a:rPr lang="fr-BE" err="1"/>
              <a:t>Ensceneer</a:t>
            </a:r>
            <a:r>
              <a:rPr lang="fr-BE"/>
              <a:t> </a:t>
            </a:r>
            <a:r>
              <a:rPr lang="fr-BE" err="1"/>
              <a:t>anafylaxe</a:t>
            </a:r>
            <a:r>
              <a:rPr lang="fr-BE"/>
              <a:t> (val maar op de </a:t>
            </a:r>
            <a:r>
              <a:rPr lang="fr-BE" err="1"/>
              <a:t>grond</a:t>
            </a:r>
            <a:r>
              <a:rPr lang="fr-BE"/>
              <a:t>), syncope, </a:t>
            </a:r>
            <a:r>
              <a:rPr lang="fr-BE" err="1"/>
              <a:t>hyperventilatie</a:t>
            </a:r>
            <a:r>
              <a:rPr lang="fr-BE"/>
              <a:t>. </a:t>
            </a:r>
            <a:r>
              <a:rPr lang="fr-BE" err="1"/>
              <a:t>Observeer</a:t>
            </a:r>
            <a:r>
              <a:rPr lang="fr-BE"/>
              <a:t> </a:t>
            </a:r>
            <a:r>
              <a:rPr lang="fr-BE" err="1"/>
              <a:t>als</a:t>
            </a:r>
            <a:r>
              <a:rPr lang="fr-BE"/>
              <a:t> </a:t>
            </a:r>
            <a:r>
              <a:rPr lang="fr-BE" err="1"/>
              <a:t>slachtoffer</a:t>
            </a:r>
            <a:r>
              <a:rPr lang="fr-BE"/>
              <a:t>: </a:t>
            </a:r>
            <a:r>
              <a:rPr lang="fr-BE" err="1"/>
              <a:t>eerste</a:t>
            </a:r>
            <a:r>
              <a:rPr lang="fr-BE"/>
              <a:t> </a:t>
            </a:r>
            <a:r>
              <a:rPr lang="fr-BE" err="1"/>
              <a:t>reactie</a:t>
            </a:r>
            <a:endParaRPr lang="fr-BE"/>
          </a:p>
          <a:p>
            <a:r>
              <a:rPr lang="fr-BE"/>
              <a:t>Direct adrénaline </a:t>
            </a:r>
            <a:r>
              <a:rPr lang="fr-BE" err="1"/>
              <a:t>nemen</a:t>
            </a:r>
            <a:r>
              <a:rPr lang="fr-BE"/>
              <a:t> of </a:t>
            </a:r>
            <a:r>
              <a:rPr lang="fr-BE" err="1"/>
              <a:t>eerst</a:t>
            </a:r>
            <a:r>
              <a:rPr lang="fr-BE"/>
              <a:t> </a:t>
            </a:r>
            <a:r>
              <a:rPr lang="fr-BE" err="1"/>
              <a:t>levensfuncties</a:t>
            </a:r>
            <a:r>
              <a:rPr lang="fr-BE"/>
              <a:t> </a:t>
            </a:r>
            <a:r>
              <a:rPr lang="fr-BE" err="1"/>
              <a:t>bekijken</a:t>
            </a:r>
            <a:r>
              <a:rPr lang="fr-BE"/>
              <a:t>. </a:t>
            </a:r>
            <a:r>
              <a:rPr lang="fr-BE" err="1"/>
              <a:t>Bellen</a:t>
            </a:r>
            <a:r>
              <a:rPr lang="fr-BE"/>
              <a:t>? </a:t>
            </a:r>
            <a:r>
              <a:rPr lang="fr-BE" err="1"/>
              <a:t>Luidspreker</a:t>
            </a:r>
            <a:r>
              <a:rPr lang="fr-BE"/>
              <a:t> </a:t>
            </a:r>
            <a:r>
              <a:rPr lang="fr-BE" err="1"/>
              <a:t>telefoon</a:t>
            </a:r>
            <a:r>
              <a:rPr lang="fr-BE"/>
              <a:t>? </a:t>
            </a:r>
            <a:r>
              <a:rPr lang="fr-BE" err="1"/>
              <a:t>Spuit</a:t>
            </a:r>
            <a:r>
              <a:rPr lang="fr-BE"/>
              <a:t> en </a:t>
            </a:r>
            <a:r>
              <a:rPr lang="fr-BE" err="1"/>
              <a:t>naald</a:t>
            </a:r>
            <a:r>
              <a:rPr lang="fr-BE"/>
              <a:t> 21 G </a:t>
            </a:r>
            <a:r>
              <a:rPr lang="fr-BE" err="1"/>
              <a:t>voor</a:t>
            </a:r>
            <a:r>
              <a:rPr lang="fr-BE"/>
              <a:t> adrénaline?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B4FF4-B899-4D14-9582-3D7A236280C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813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Anterolateraal</a:t>
            </a:r>
            <a:r>
              <a:rPr lang="fr-BE"/>
              <a:t>: </a:t>
            </a:r>
            <a:r>
              <a:rPr lang="fr-BE" err="1"/>
              <a:t>verdeel</a:t>
            </a:r>
            <a:r>
              <a:rPr lang="fr-BE"/>
              <a:t> </a:t>
            </a:r>
            <a:r>
              <a:rPr lang="fr-BE" err="1"/>
              <a:t>bovenbeen</a:t>
            </a:r>
            <a:r>
              <a:rPr lang="fr-BE"/>
              <a:t> in 4 </a:t>
            </a:r>
            <a:r>
              <a:rPr lang="fr-BE" err="1"/>
              <a:t>kwadranten</a:t>
            </a:r>
            <a:r>
              <a:rPr lang="fr-BE"/>
              <a:t> (</a:t>
            </a:r>
            <a:r>
              <a:rPr lang="fr-BE" err="1"/>
              <a:t>bil</a:t>
            </a:r>
            <a:r>
              <a:rPr lang="fr-BE"/>
              <a:t> </a:t>
            </a:r>
            <a:r>
              <a:rPr lang="fr-BE" err="1"/>
              <a:t>meegerekend</a:t>
            </a:r>
            <a:r>
              <a:rPr lang="fr-BE"/>
              <a:t>). Dit </a:t>
            </a:r>
            <a:r>
              <a:rPr lang="fr-BE" err="1"/>
              <a:t>is</a:t>
            </a:r>
            <a:r>
              <a:rPr lang="fr-BE"/>
              <a:t> </a:t>
            </a:r>
            <a:r>
              <a:rPr lang="fr-BE" err="1"/>
              <a:t>ook</a:t>
            </a:r>
            <a:r>
              <a:rPr lang="fr-BE"/>
              <a:t> </a:t>
            </a:r>
            <a:r>
              <a:rPr lang="fr-BE" err="1"/>
              <a:t>wat</a:t>
            </a:r>
            <a:r>
              <a:rPr lang="fr-BE"/>
              <a:t> je </a:t>
            </a:r>
            <a:r>
              <a:rPr lang="fr-BE" err="1"/>
              <a:t>zal</a:t>
            </a:r>
            <a:r>
              <a:rPr lang="fr-BE"/>
              <a:t> </a:t>
            </a:r>
            <a:r>
              <a:rPr lang="fr-BE" err="1"/>
              <a:t>doen</a:t>
            </a:r>
            <a:r>
              <a:rPr lang="fr-BE"/>
              <a:t> </a:t>
            </a:r>
            <a:r>
              <a:rPr lang="fr-BE" err="1"/>
              <a:t>bij</a:t>
            </a:r>
            <a:r>
              <a:rPr lang="fr-BE"/>
              <a:t> </a:t>
            </a:r>
            <a:r>
              <a:rPr lang="fr-BE" err="1"/>
              <a:t>adrenalinetoediening</a:t>
            </a:r>
            <a:endParaRPr lang="fr-BE"/>
          </a:p>
          <a:p>
            <a:r>
              <a:rPr lang="fr-BE" err="1"/>
              <a:t>Luchtbel</a:t>
            </a:r>
            <a:r>
              <a:rPr lang="fr-BE"/>
              <a:t> niet </a:t>
            </a:r>
            <a:r>
              <a:rPr lang="fr-BE" err="1"/>
              <a:t>uitduwen</a:t>
            </a:r>
            <a:endParaRPr lang="fr-BE"/>
          </a:p>
          <a:p>
            <a:r>
              <a:rPr lang="fr-BE" err="1"/>
              <a:t>Aspiratie</a:t>
            </a:r>
            <a:r>
              <a:rPr lang="fr-BE"/>
              <a:t>=</a:t>
            </a:r>
            <a:r>
              <a:rPr lang="fr-BE" err="1"/>
              <a:t>kijken</a:t>
            </a:r>
            <a:r>
              <a:rPr lang="fr-BE"/>
              <a:t> of je in </a:t>
            </a:r>
            <a:r>
              <a:rPr lang="fr-BE" err="1"/>
              <a:t>een</a:t>
            </a:r>
            <a:r>
              <a:rPr lang="fr-BE"/>
              <a:t> </a:t>
            </a:r>
            <a:r>
              <a:rPr lang="fr-BE" err="1"/>
              <a:t>ader</a:t>
            </a:r>
            <a:r>
              <a:rPr lang="fr-BE"/>
              <a:t> </a:t>
            </a:r>
            <a:r>
              <a:rPr lang="fr-BE" err="1"/>
              <a:t>zit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B4FF4-B899-4D14-9582-3D7A236280C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03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al 20">
            <a:extLst>
              <a:ext uri="{FF2B5EF4-FFF2-40B4-BE49-F238E27FC236}">
                <a16:creationId xmlns:a16="http://schemas.microsoft.com/office/drawing/2014/main" id="{73F8F605-A19C-4572-BC91-314DD72C7644}"/>
              </a:ext>
            </a:extLst>
          </p:cNvPr>
          <p:cNvSpPr/>
          <p:nvPr userDrawn="1"/>
        </p:nvSpPr>
        <p:spPr>
          <a:xfrm>
            <a:off x="-3123195" y="-102122"/>
            <a:ext cx="7482996" cy="7508485"/>
          </a:xfrm>
          <a:prstGeom prst="ellipse">
            <a:avLst/>
          </a:prstGeom>
          <a:solidFill>
            <a:srgbClr val="76AE43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1" y="4473770"/>
            <a:ext cx="11016000" cy="18000"/>
          </a:xfrm>
          <a:prstGeom prst="rect">
            <a:avLst/>
          </a:prstGeom>
          <a:solidFill>
            <a:srgbClr val="807F8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4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449ACE-1810-48BF-AAA3-DA3D65440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488" y="894319"/>
            <a:ext cx="647854" cy="267174"/>
          </a:xfrm>
          <a:prstGeom prst="rect">
            <a:avLst/>
          </a:prstGeom>
        </p:spPr>
      </p:pic>
      <p:pic>
        <p:nvPicPr>
          <p:cNvPr id="10" name="Afbeelding 5">
            <a:extLst>
              <a:ext uri="{FF2B5EF4-FFF2-40B4-BE49-F238E27FC236}">
                <a16:creationId xmlns:a16="http://schemas.microsoft.com/office/drawing/2014/main" id="{55CB7E6A-7431-4CA7-9DC8-443719635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>
            <a:off x="9166456" y="108132"/>
            <a:ext cx="2908909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4091B0E-4B0B-4F92-BA5F-A8424888C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137821" y="132398"/>
            <a:ext cx="332638" cy="137180"/>
          </a:xfrm>
          <a:prstGeom prst="rect">
            <a:avLst/>
          </a:prstGeom>
        </p:spPr>
      </p:pic>
      <p:pic>
        <p:nvPicPr>
          <p:cNvPr id="10" name="Afbeelding 5">
            <a:extLst>
              <a:ext uri="{FF2B5EF4-FFF2-40B4-BE49-F238E27FC236}">
                <a16:creationId xmlns:a16="http://schemas.microsoft.com/office/drawing/2014/main" id="{403D240A-DCBD-4169-BA32-A99E5301A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 rot="5400000">
            <a:off x="10715781" y="5463146"/>
            <a:ext cx="2040775" cy="7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updat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64A6626-53D2-4999-94CA-F70846D80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733575"/>
            <a:ext cx="12192000" cy="412442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 anchorCtr="1"/>
          <a:lstStyle/>
          <a:p>
            <a:endParaRPr lang="nl-BE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049B2435-A93B-41CC-A098-9ED4C3497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685" y="1125442"/>
            <a:ext cx="11062634" cy="646331"/>
          </a:xfrm>
        </p:spPr>
        <p:txBody>
          <a:bodyPr anchor="b" anchorCtr="0"/>
          <a:lstStyle>
            <a:lvl1pPr>
              <a:defRPr sz="4400"/>
            </a:lvl1pPr>
          </a:lstStyle>
          <a:p>
            <a:r>
              <a:rPr lang="en-US"/>
              <a:t>Click to edit chapter title</a:t>
            </a:r>
            <a:endParaRPr lang="nl-BE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85B7DC4-8993-42AC-B93D-D0C7509FA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309" y="1793829"/>
            <a:ext cx="11043384" cy="47705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algn="ctr">
              <a:defRPr lang="en-US" sz="2000" cap="none" baseline="0" dirty="0">
                <a:solidFill>
                  <a:schemeClr val="tx1"/>
                </a:solidFill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Image 2" descr="APB - Logo CMJN.png">
            <a:extLst>
              <a:ext uri="{FF2B5EF4-FFF2-40B4-BE49-F238E27FC236}">
                <a16:creationId xmlns:a16="http://schemas.microsoft.com/office/drawing/2014/main" id="{4890FF91-0089-4441-8337-438D5B91A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14" y="285287"/>
            <a:ext cx="794217" cy="51633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2343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>
                <a:latin typeface="Sofia Pro Soft Bold" panose="020B0000000000000000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5B4891B-8ED4-41F1-923B-D17D00BD9D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25" y="975068"/>
            <a:ext cx="735779" cy="298910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A8A26F00-5257-4E2D-A81D-5CD40FD93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>
            <a:off x="9166456" y="108132"/>
            <a:ext cx="2908909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6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>
            <a:extLst>
              <a:ext uri="{FF2B5EF4-FFF2-40B4-BE49-F238E27FC236}">
                <a16:creationId xmlns:a16="http://schemas.microsoft.com/office/drawing/2014/main" id="{B3EA6E20-0509-4876-81D8-4BDC02F8AC57}"/>
              </a:ext>
            </a:extLst>
          </p:cNvPr>
          <p:cNvSpPr/>
          <p:nvPr userDrawn="1"/>
        </p:nvSpPr>
        <p:spPr>
          <a:xfrm>
            <a:off x="6586071" y="-3269271"/>
            <a:ext cx="7482996" cy="7508485"/>
          </a:xfrm>
          <a:prstGeom prst="ellipse">
            <a:avLst/>
          </a:prstGeom>
          <a:solidFill>
            <a:srgbClr val="76AE43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FF3699-F1C8-4A6B-B409-B67CA1A5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83" y="-1430852"/>
            <a:ext cx="5252194" cy="5252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4280" y="5102352"/>
            <a:ext cx="10448886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0122965-BC5B-4BFD-BB63-A051D0F4A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050" y="5278384"/>
            <a:ext cx="608562" cy="2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>
                <a:latin typeface="Sofia Pro Soft Bold" panose="020B0000000000000000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15568" y="2478024"/>
            <a:ext cx="4937760" cy="3694176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2D7B80-E4B2-4B77-A385-D20EF2E83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050" y="1012943"/>
            <a:ext cx="608562" cy="250970"/>
          </a:xfrm>
          <a:prstGeom prst="rect">
            <a:avLst/>
          </a:prstGeom>
        </p:spPr>
      </p:pic>
      <p:pic>
        <p:nvPicPr>
          <p:cNvPr id="11" name="Afbeelding 5">
            <a:extLst>
              <a:ext uri="{FF2B5EF4-FFF2-40B4-BE49-F238E27FC236}">
                <a16:creationId xmlns:a16="http://schemas.microsoft.com/office/drawing/2014/main" id="{B53A795D-B421-43FF-A20D-E6277C01B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>
            <a:off x="9166456" y="108132"/>
            <a:ext cx="2908909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1447838-3DF9-4697-9980-7AC2F633F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78" y="1012943"/>
            <a:ext cx="608562" cy="250970"/>
          </a:xfrm>
          <a:prstGeom prst="rect">
            <a:avLst/>
          </a:prstGeom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ECA38297-93D4-4B45-8D4F-9E90A8757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>
            <a:off x="9166456" y="108132"/>
            <a:ext cx="2908909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>
                <a:latin typeface="Sofia Pro Soft Bold" panose="020B0000000000000000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4C6A16A-BAE7-47E8-9144-03CC91D95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622" y="3238959"/>
            <a:ext cx="885370" cy="365125"/>
          </a:xfrm>
          <a:prstGeom prst="rect">
            <a:avLst/>
          </a:prstGeom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1ADC2387-1D30-415E-AFF8-7427773A7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>
            <a:off x="9166456" y="108132"/>
            <a:ext cx="2908909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5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C99822-B5FF-4830-98C9-566E64FE8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826" y="1898138"/>
            <a:ext cx="647854" cy="267174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BFBFE568-A01C-4AA3-983D-7F4F2752B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>
            <a:off x="9166456" y="108132"/>
            <a:ext cx="2908909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142FFB-0B00-44BE-8A78-06EDB9971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826" y="1898138"/>
            <a:ext cx="647854" cy="267174"/>
          </a:xfrm>
          <a:prstGeom prst="rect">
            <a:avLst/>
          </a:prstGeom>
        </p:spPr>
      </p:pic>
      <p:pic>
        <p:nvPicPr>
          <p:cNvPr id="14" name="Afbeelding 5">
            <a:extLst>
              <a:ext uri="{FF2B5EF4-FFF2-40B4-BE49-F238E27FC236}">
                <a16:creationId xmlns:a16="http://schemas.microsoft.com/office/drawing/2014/main" id="{41410393-9ADC-421B-97FF-5013B1EC0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581" t="35086" r="7756" b="32743"/>
          <a:stretch/>
        </p:blipFill>
        <p:spPr>
          <a:xfrm>
            <a:off x="9166456" y="108132"/>
            <a:ext cx="2908909" cy="10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146"/>
          </a:solidFill>
          <a:latin typeface="Sofia Pro Soft Bold" panose="020B00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1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1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6AE4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ECA9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ECA9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789B8IwWs&amp;t=298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789B8IwWs?start=298&amp;feature=oembed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atjevaccineren.be/vaccinaties-organiseren/vaccinnet/toegang-tot-vaccinnet-aanvragen-als-apotheek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laatjevaccineren.be/vaccinnet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folio.b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gg.b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70DF2-611C-B5AC-D4A9-0FB5C2A0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err="1"/>
              <a:t>Vlgs</a:t>
            </a:r>
            <a:r>
              <a:rPr lang="fr-BE"/>
              <a:t> SKP: </a:t>
            </a:r>
            <a:br>
              <a:rPr lang="fr-BE"/>
            </a:br>
            <a:r>
              <a:rPr lang="fr-BE" err="1"/>
              <a:t>Bevat</a:t>
            </a:r>
            <a:r>
              <a:rPr lang="fr-BE"/>
              <a:t> </a:t>
            </a:r>
            <a:r>
              <a:rPr lang="fr-BE" err="1"/>
              <a:t>sporen</a:t>
            </a:r>
            <a:r>
              <a:rPr lang="fr-BE"/>
              <a:t> van: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89AF1AF-EA61-77B9-B900-60D849D69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025986"/>
              </p:ext>
            </p:extLst>
          </p:nvPr>
        </p:nvGraphicFramePr>
        <p:xfrm>
          <a:off x="1371600" y="2286000"/>
          <a:ext cx="9601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69898811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289507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err="1"/>
                        <a:t>Kippenei</a:t>
                      </a:r>
                      <a:r>
                        <a:rPr lang="fr-BE"/>
                        <a:t> </a:t>
                      </a:r>
                      <a:r>
                        <a:rPr lang="fr-BE" err="1"/>
                        <a:t>proteïnen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/>
                        <a:t>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/>
                        <a:t>Gentamycine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solidFill>
                            <a:srgbClr val="00B050"/>
                          </a:solidFill>
                        </a:rPr>
                        <a:t>α-</a:t>
                      </a:r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RIX, Influvac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8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err="1"/>
                        <a:t>Neomycine</a:t>
                      </a:r>
                      <a:r>
                        <a:rPr lang="fr-BE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Vaxigrip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6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err="1"/>
                        <a:t>Formaldehyde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>
                          <a:solidFill>
                            <a:srgbClr val="00B050"/>
                          </a:solidFill>
                        </a:rPr>
                        <a:t>α-</a:t>
                      </a:r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RIX, </a:t>
                      </a:r>
                      <a:r>
                        <a:rPr lang="fr-BE" sz="1800" b="0" i="0" u="none" strike="noStrike" kern="1200" baseline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EFLUELDA, </a:t>
                      </a:r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Influvac, Vaxigrip</a:t>
                      </a:r>
                      <a:endParaRPr lang="fr-BE">
                        <a:solidFill>
                          <a:srgbClr val="008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49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lang="fr-BE" sz="18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Desoxycholaat</a:t>
                      </a:r>
                      <a:r>
                        <a:rPr lang="fr-BE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solidFill>
                            <a:srgbClr val="00B050"/>
                          </a:solidFill>
                        </a:rPr>
                        <a:t>α-</a:t>
                      </a:r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RIX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48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Cetyltrimethylammonium</a:t>
                      </a:r>
                      <a:r>
                        <a:rPr lang="fr-BE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Bromide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Influvac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b="0" i="0" u="none" strike="noStrike" kern="1200" baseline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Polysorbaat</a:t>
                      </a:r>
                      <a:r>
                        <a:rPr lang="fr-BE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80 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err="1">
                          <a:solidFill>
                            <a:srgbClr val="00B050"/>
                          </a:solidFill>
                        </a:rPr>
                        <a:t>Influvac</a:t>
                      </a:r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l-GR" sz="1800">
                          <a:solidFill>
                            <a:srgbClr val="00B050"/>
                          </a:solidFill>
                        </a:rPr>
                        <a:t>α-</a:t>
                      </a:r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RIX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Octoxinol-9 </a:t>
                      </a:r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>
                          <a:solidFill>
                            <a:srgbClr val="00B050"/>
                          </a:solidFill>
                        </a:rPr>
                        <a:t>Vaxigrip</a:t>
                      </a:r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7089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880F6BA-2C10-8F1D-A2AE-31B6E34D755D}"/>
              </a:ext>
            </a:extLst>
          </p:cNvPr>
          <p:cNvSpPr txBox="1"/>
          <p:nvPr/>
        </p:nvSpPr>
        <p:spPr>
          <a:xfrm>
            <a:off x="1371600" y="5367020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1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Contra-</a:t>
            </a:r>
            <a:r>
              <a:rPr lang="fr-BE" sz="1800" b="1" i="0" u="none" strike="noStrike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indicaties</a:t>
            </a:r>
            <a:endParaRPr lang="fr-BE" sz="1800" b="1" i="0" u="none" strike="noStrike" baseline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fr-FR" sz="1800" b="0" i="0" u="none" strike="noStrike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Overgevoeligheid</a:t>
            </a:r>
            <a:r>
              <a:rPr lang="fr-FR" sz="1800" b="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800" b="0" i="0" u="none" strike="noStrike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fr-FR" sz="1800" b="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actieve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bestanddelen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excipiëntia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</a:t>
            </a:r>
            <a:r>
              <a:rPr lang="fr-FR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sporenbestanddelen</a:t>
            </a:r>
            <a:r>
              <a:rPr lang="fr-F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fr-B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5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46B9FD8-49DF-0B0F-95CA-309F870D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44" y="359455"/>
            <a:ext cx="9601200" cy="1485900"/>
          </a:xfrm>
        </p:spPr>
        <p:txBody>
          <a:bodyPr>
            <a:noAutofit/>
          </a:bodyPr>
          <a:lstStyle/>
          <a:p>
            <a:r>
              <a:rPr lang="nl-BE" sz="4000" b="1">
                <a:solidFill>
                  <a:srgbClr val="92D050"/>
                </a:solidFill>
              </a:rPr>
              <a:t>Richtlijnen voor griepvaccinatie in </a:t>
            </a:r>
            <a:r>
              <a:rPr lang="nl-BE" sz="4000" b="1" err="1">
                <a:solidFill>
                  <a:srgbClr val="92D050"/>
                </a:solidFill>
              </a:rPr>
              <a:t>apo</a:t>
            </a:r>
            <a:endParaRPr lang="en-US" sz="4000" b="1">
              <a:solidFill>
                <a:srgbClr val="92D05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5B71A98-9088-D2A7-E227-7B21CFDA042D}"/>
              </a:ext>
            </a:extLst>
          </p:cNvPr>
          <p:cNvSpPr txBox="1"/>
          <p:nvPr/>
        </p:nvSpPr>
        <p:spPr>
          <a:xfrm>
            <a:off x="1480559" y="2240957"/>
            <a:ext cx="96910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2. </a:t>
            </a:r>
            <a:r>
              <a:rPr lang="nl-N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patiënt boekt bij de apotheker een vaccinatiemoment</a:t>
            </a:r>
            <a:endParaRPr lang="nl-B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</a:p>
          <a:p>
            <a:r>
              <a:rPr lang="nl-BE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Anamnese </a:t>
            </a:r>
          </a:p>
          <a:p>
            <a:r>
              <a:rPr lang="nl-BE" sz="2400"/>
              <a:t>				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C2864F12-DFF4-8D27-151A-76356154494B}"/>
              </a:ext>
            </a:extLst>
          </p:cNvPr>
          <p:cNvSpPr/>
          <p:nvPr/>
        </p:nvSpPr>
        <p:spPr>
          <a:xfrm>
            <a:off x="1649691" y="3032162"/>
            <a:ext cx="1112363" cy="327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Une image contenant Visage humain, dessin humoristique, clipart&#10;&#10;Description générée automatiquement">
            <a:extLst>
              <a:ext uri="{FF2B5EF4-FFF2-40B4-BE49-F238E27FC236}">
                <a16:creationId xmlns:a16="http://schemas.microsoft.com/office/drawing/2014/main" id="{853A4D19-1875-CFBD-B82B-7523359E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842" y="3223994"/>
            <a:ext cx="1402158" cy="1347051"/>
          </a:xfrm>
          <a:prstGeom prst="rect">
            <a:avLst/>
          </a:prstGeom>
        </p:spPr>
      </p:pic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FDD23BC4-3766-1D0D-9866-402DC6917F9F}"/>
              </a:ext>
            </a:extLst>
          </p:cNvPr>
          <p:cNvSpPr/>
          <p:nvPr/>
        </p:nvSpPr>
        <p:spPr>
          <a:xfrm>
            <a:off x="9894523" y="2946964"/>
            <a:ext cx="803870" cy="189764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778EF39-7B30-8AAE-AFA0-784329F429AB}"/>
              </a:ext>
            </a:extLst>
          </p:cNvPr>
          <p:cNvSpPr txBox="1"/>
          <p:nvPr/>
        </p:nvSpPr>
        <p:spPr>
          <a:xfrm>
            <a:off x="1452003" y="4212704"/>
            <a:ext cx="93832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nl-NL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voorschrift van de arts voor een griepvaccin</a:t>
            </a:r>
          </a:p>
          <a:p>
            <a:endParaRPr lang="nl-NL" sz="3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Voorschrift voor vaccinatie in apotheek</a:t>
            </a:r>
            <a:endParaRPr lang="nl-BE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BE"/>
          </a:p>
          <a:p>
            <a:r>
              <a:rPr lang="nl-BE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808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DF436-785D-7902-1BD8-CAEDDE9E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495" y="366696"/>
            <a:ext cx="9601200" cy="1485900"/>
          </a:xfrm>
        </p:spPr>
        <p:txBody>
          <a:bodyPr/>
          <a:lstStyle/>
          <a:p>
            <a:r>
              <a:rPr lang="fr-BE" err="1">
                <a:solidFill>
                  <a:srgbClr val="00B050"/>
                </a:solidFill>
              </a:rPr>
              <a:t>Injectie</a:t>
            </a:r>
            <a:r>
              <a:rPr lang="fr-BE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C33BA2-766A-BFC3-ABAD-993F49C2C1D5}"/>
              </a:ext>
            </a:extLst>
          </p:cNvPr>
          <p:cNvSpPr txBox="1"/>
          <p:nvPr/>
        </p:nvSpPr>
        <p:spPr>
          <a:xfrm>
            <a:off x="966888" y="1618495"/>
            <a:ext cx="802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Voorbereiden</a:t>
            </a:r>
            <a:r>
              <a:rPr lang="fr-BE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fr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enkel</a:t>
            </a:r>
            <a:r>
              <a:rPr lang="fr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alpharix</a:t>
            </a:r>
            <a:r>
              <a:rPr lang="fr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nog</a:t>
            </a:r>
            <a:r>
              <a:rPr lang="fr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 </a:t>
            </a:r>
            <a:r>
              <a:rPr lang="fr-B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monteren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FBEA1-59E4-B776-AC78-9A95ED97E87B}"/>
              </a:ext>
            </a:extLst>
          </p:cNvPr>
          <p:cNvSpPr txBox="1"/>
          <p:nvPr/>
        </p:nvSpPr>
        <p:spPr>
          <a:xfrm>
            <a:off x="966888" y="1987827"/>
            <a:ext cx="887138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u="sng"/>
              <a:t>Toediening:</a:t>
            </a:r>
          </a:p>
          <a:p>
            <a:endParaRPr lang="nl-NL"/>
          </a:p>
          <a:p>
            <a:r>
              <a:rPr lang="nl-NL"/>
              <a:t>• Controle vooraf patiënt: anamnese: </a:t>
            </a:r>
          </a:p>
          <a:p>
            <a:pPr lvl="1"/>
            <a:r>
              <a:rPr lang="nl-NL"/>
              <a:t>hyperthermie, </a:t>
            </a:r>
          </a:p>
          <a:p>
            <a:pPr lvl="1"/>
            <a:r>
              <a:rPr lang="nl-NL"/>
              <a:t>anticoagulantia</a:t>
            </a:r>
          </a:p>
          <a:p>
            <a:pPr lvl="1"/>
            <a:r>
              <a:rPr lang="nl-NL"/>
              <a:t>wanneer vaccinatie in de bovenarm niet mogelijk is </a:t>
            </a:r>
            <a:br>
              <a:rPr lang="nl-NL"/>
            </a:br>
            <a:r>
              <a:rPr lang="nl-NL"/>
              <a:t>(tatoeage, ontsteking, geen klieren) wordt anterolateraal </a:t>
            </a:r>
            <a:br>
              <a:rPr lang="nl-NL"/>
            </a:br>
            <a:r>
              <a:rPr lang="nl-NL"/>
              <a:t>in het bovenbeen gevaccineerd.</a:t>
            </a:r>
          </a:p>
          <a:p>
            <a:r>
              <a:rPr lang="nl-NL"/>
              <a:t>• Controle vooraf product: verpakking intact (steriliteit), kleur oplossing</a:t>
            </a:r>
          </a:p>
          <a:p>
            <a:r>
              <a:rPr lang="nl-NL"/>
              <a:t>• Ontsmetten van de injectieplaats is niet nodig (deze moet wel proper zijn) </a:t>
            </a:r>
          </a:p>
          <a:p>
            <a:r>
              <a:rPr lang="nl-NL"/>
              <a:t>• Luchtbel</a:t>
            </a:r>
          </a:p>
          <a:p>
            <a:r>
              <a:rPr lang="nl-NL"/>
              <a:t>• Trek de huid strak tussen duim en wijsvinger en breng met de andere hand de naald loodrecht in. </a:t>
            </a:r>
          </a:p>
          <a:p>
            <a:r>
              <a:rPr lang="nl-NL"/>
              <a:t>• Lengte naald (</a:t>
            </a:r>
            <a:r>
              <a:rPr lang="nl-NL" err="1"/>
              <a:t>ivm</a:t>
            </a:r>
            <a:r>
              <a:rPr lang="nl-NL"/>
              <a:t> obesitas)</a:t>
            </a:r>
          </a:p>
          <a:p>
            <a:r>
              <a:rPr lang="nl-NL"/>
              <a:t>• Aspiratie is niet noodzakelijk </a:t>
            </a:r>
          </a:p>
          <a:p>
            <a:r>
              <a:rPr lang="nl-NL"/>
              <a:t>• Gooi de lege spuit in de naaldcontainer; </a:t>
            </a:r>
            <a:r>
              <a:rPr lang="nl-NL" err="1"/>
              <a:t>Alpha</a:t>
            </a:r>
            <a:r>
              <a:rPr lang="nl-NL"/>
              <a:t> </a:t>
            </a:r>
            <a:r>
              <a:rPr lang="nl-NL" err="1"/>
              <a:t>rix</a:t>
            </a:r>
            <a:r>
              <a:rPr lang="nl-NL"/>
              <a:t>: niet losdraaien hé!</a:t>
            </a:r>
          </a:p>
          <a:p>
            <a:r>
              <a:rPr lang="nl-NL"/>
              <a:t>• Afdrukken injectieplaats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3C9EC-6E20-2C40-2413-C53E32DDE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853" y="1031434"/>
            <a:ext cx="4374259" cy="1912786"/>
          </a:xfrm>
          <a:prstGeom prst="rect">
            <a:avLst/>
          </a:prstGeom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662D8D82-30D4-323D-9B64-534E290F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94" y="2878034"/>
            <a:ext cx="3875397" cy="16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8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4A95F-6B32-632B-8F3D-0E36F1F1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https://www.youtube.com/watch?v=bY789B8IwWs&amp;t=298s</a:t>
            </a: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BE"/>
              <a:t> </a:t>
            </a:r>
          </a:p>
        </p:txBody>
      </p:sp>
      <p:pic>
        <p:nvPicPr>
          <p:cNvPr id="5" name="Média en ligne 4" title="IPSA - Intramusculair toedienen van een vaccin">
            <a:hlinkClick r:id="" action="ppaction://media"/>
            <a:extLst>
              <a:ext uri="{FF2B5EF4-FFF2-40B4-BE49-F238E27FC236}">
                <a16:creationId xmlns:a16="http://schemas.microsoft.com/office/drawing/2014/main" id="{2E39B339-3CDB-5D4A-6EAA-BE1F6773C7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9376" y="1381942"/>
            <a:ext cx="8644191" cy="48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EB254-A4B0-5D8A-A590-41022B5A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56" y="647816"/>
            <a:ext cx="10168128" cy="3694176"/>
          </a:xfrm>
        </p:spPr>
        <p:txBody>
          <a:bodyPr/>
          <a:lstStyle/>
          <a:p>
            <a:pPr marL="0" indent="0">
              <a:buNone/>
            </a:pPr>
            <a:r>
              <a:rPr lang="fr-BE" err="1"/>
              <a:t>Registratie</a:t>
            </a:r>
            <a:r>
              <a:rPr lang="fr-BE"/>
              <a:t> in </a:t>
            </a:r>
            <a:r>
              <a:rPr lang="fr-BE" err="1"/>
              <a:t>eform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4A912-B98A-D1A2-1D74-678B4ADB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45" y="1150125"/>
            <a:ext cx="7780694" cy="5707875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92A80C7-E752-F057-2673-D5B3EB898652}"/>
              </a:ext>
            </a:extLst>
          </p:cNvPr>
          <p:cNvSpPr txBox="1">
            <a:spLocks/>
          </p:cNvSpPr>
          <p:nvPr/>
        </p:nvSpPr>
        <p:spPr>
          <a:xfrm>
            <a:off x="277462" y="2345335"/>
            <a:ext cx="3777704" cy="2498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Link </a:t>
            </a:r>
            <a:r>
              <a:rPr lang="fr-BE" err="1"/>
              <a:t>naar</a:t>
            </a:r>
            <a:r>
              <a:rPr lang="fr-BE"/>
              <a:t> </a:t>
            </a:r>
            <a:r>
              <a:rPr lang="fr-BE" err="1"/>
              <a:t>vaccinnet</a:t>
            </a:r>
            <a:endParaRPr lang="fr-BE"/>
          </a:p>
          <a:p>
            <a:pPr lvl="1">
              <a:buFont typeface="Wingdings" pitchFamily="2" charset="2"/>
              <a:buChar char="ü"/>
            </a:pPr>
            <a:r>
              <a:rPr lang="fr-BE"/>
              <a:t>Naam en INSZ </a:t>
            </a:r>
            <a:r>
              <a:rPr lang="fr-BE" err="1"/>
              <a:t>nummer</a:t>
            </a:r>
            <a:r>
              <a:rPr lang="fr-BE"/>
              <a:t> </a:t>
            </a:r>
            <a:r>
              <a:rPr lang="fr-BE" err="1"/>
              <a:t>patiënt</a:t>
            </a:r>
            <a:r>
              <a:rPr lang="fr-BE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fr-BE" err="1"/>
              <a:t>Datum</a:t>
            </a:r>
            <a:r>
              <a:rPr lang="fr-BE"/>
              <a:t> </a:t>
            </a:r>
            <a:r>
              <a:rPr lang="fr-BE" err="1"/>
              <a:t>vaccinatie</a:t>
            </a:r>
            <a:endParaRPr lang="fr-BE"/>
          </a:p>
          <a:p>
            <a:pPr lvl="1">
              <a:buFont typeface="Wingdings" pitchFamily="2" charset="2"/>
              <a:buChar char="ü"/>
            </a:pPr>
            <a:r>
              <a:rPr lang="fr-BE"/>
              <a:t>Type vaccin </a:t>
            </a:r>
          </a:p>
          <a:p>
            <a:pPr lvl="1">
              <a:buFont typeface="Wingdings" pitchFamily="2" charset="2"/>
              <a:buChar char="ü"/>
            </a:pPr>
            <a:r>
              <a:rPr lang="fr-BE" err="1"/>
              <a:t>Lotnummer</a:t>
            </a:r>
            <a:r>
              <a:rPr lang="fr-BE"/>
              <a:t> vaccin</a:t>
            </a:r>
            <a:endParaRPr lang="fr-BE" sz="2800"/>
          </a:p>
          <a:p>
            <a:pPr marL="0" indent="0">
              <a:buFont typeface="Arial" panose="020B0604020202020204" pitchFamily="34" charset="0"/>
              <a:buNone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631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DF436-785D-7902-1BD8-CAEDDE9E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226" y="373616"/>
            <a:ext cx="9601200" cy="1485900"/>
          </a:xfrm>
        </p:spPr>
        <p:txBody>
          <a:bodyPr/>
          <a:lstStyle/>
          <a:p>
            <a:r>
              <a:rPr lang="fr-BE" err="1">
                <a:solidFill>
                  <a:srgbClr val="00B050"/>
                </a:solidFill>
              </a:rPr>
              <a:t>Registratie</a:t>
            </a:r>
            <a:r>
              <a:rPr lang="fr-BE">
                <a:solidFill>
                  <a:srgbClr val="00B050"/>
                </a:solidFill>
              </a:rPr>
              <a:t> : E-</a:t>
            </a:r>
            <a:r>
              <a:rPr lang="fr-BE" err="1">
                <a:solidFill>
                  <a:srgbClr val="00B050"/>
                </a:solidFill>
              </a:rPr>
              <a:t>Form</a:t>
            </a:r>
            <a:r>
              <a:rPr lang="fr-BE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A3D0C-21F4-70B0-F6C6-62F80E9F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13" y="2151242"/>
            <a:ext cx="7216627" cy="39600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i="0">
                <a:solidFill>
                  <a:srgbClr val="666666"/>
                </a:solidFill>
                <a:effectLst/>
              </a:rPr>
              <a:t>Opgelet: nog nooit gevaccineerd voor Covid, dan moet je eerst </a:t>
            </a:r>
            <a:r>
              <a:rPr lang="nl-NL" b="1" i="0" u="sng">
                <a:solidFill>
                  <a:srgbClr val="232323"/>
                </a:solidFill>
                <a:effectLst/>
                <a:hlinkClick r:id="rId2"/>
              </a:rPr>
              <a:t>inloggen</a:t>
            </a:r>
            <a:r>
              <a:rPr lang="nl-NL" b="1" i="0">
                <a:solidFill>
                  <a:srgbClr val="666666"/>
                </a:solidFill>
                <a:effectLst/>
              </a:rPr>
              <a:t> bij Vaccinnet. </a:t>
            </a:r>
          </a:p>
          <a:p>
            <a:pPr marL="0" indent="0">
              <a:buNone/>
            </a:pPr>
            <a:r>
              <a:rPr lang="nl-NL" b="1">
                <a:solidFill>
                  <a:srgbClr val="666666"/>
                </a:solidFill>
              </a:rPr>
              <a:t>Doorloop de stappen: </a:t>
            </a:r>
          </a:p>
          <a:p>
            <a:pPr marL="0" indent="0">
              <a:buNone/>
            </a:pPr>
            <a:r>
              <a:rPr lang="nl-NL" b="1">
                <a:solidFill>
                  <a:srgbClr val="666666"/>
                </a:solidFill>
              </a:rPr>
              <a:t>gebruikersvoorwaarde goedkeuren,</a:t>
            </a:r>
          </a:p>
          <a:p>
            <a:pPr marL="0" indent="0">
              <a:buNone/>
            </a:pPr>
            <a:r>
              <a:rPr lang="nl-NL" b="1" err="1">
                <a:solidFill>
                  <a:srgbClr val="666666"/>
                </a:solidFill>
              </a:rPr>
              <a:t>RIZIVnummer</a:t>
            </a:r>
            <a:r>
              <a:rPr lang="nl-NL" b="1">
                <a:solidFill>
                  <a:srgbClr val="666666"/>
                </a:solidFill>
              </a:rPr>
              <a:t> invullen,</a:t>
            </a:r>
          </a:p>
          <a:p>
            <a:pPr marL="0" indent="0">
              <a:buNone/>
            </a:pPr>
            <a:r>
              <a:rPr lang="nl-NL" b="1">
                <a:solidFill>
                  <a:srgbClr val="666666"/>
                </a:solidFill>
              </a:rPr>
              <a:t>Contactgegevens aanvullen + BEVESTIGEN!</a:t>
            </a:r>
          </a:p>
          <a:p>
            <a:pPr marL="0" indent="0">
              <a:buNone/>
            </a:pPr>
            <a:endParaRPr lang="nl-NL" b="1">
              <a:solidFill>
                <a:srgbClr val="666666"/>
              </a:solidFill>
            </a:endParaRPr>
          </a:p>
          <a:p>
            <a:pPr marL="0" indent="0">
              <a:buNone/>
            </a:pPr>
            <a:r>
              <a:rPr lang="nl-NL" b="0" i="0">
                <a:solidFill>
                  <a:srgbClr val="666666"/>
                </a:solidFill>
                <a:effectLst/>
              </a:rPr>
              <a:t>Check info van softwarehuis, zodat je weet op welke manier het </a:t>
            </a:r>
            <a:r>
              <a:rPr lang="nl-NL" b="0" i="0" err="1">
                <a:solidFill>
                  <a:srgbClr val="666666"/>
                </a:solidFill>
                <a:effectLst/>
              </a:rPr>
              <a:t>eForm</a:t>
            </a:r>
            <a:r>
              <a:rPr lang="nl-NL" b="0" i="0">
                <a:solidFill>
                  <a:srgbClr val="666666"/>
                </a:solidFill>
                <a:effectLst/>
              </a:rPr>
              <a:t> in je pakket geprogrammeerd is en hoe je dit kan oproepen.</a:t>
            </a:r>
          </a:p>
          <a:p>
            <a:pPr marL="0" indent="0">
              <a:buNone/>
            </a:pPr>
            <a:endParaRPr lang="nl-NL">
              <a:solidFill>
                <a:srgbClr val="666666"/>
              </a:solidFill>
            </a:endParaRPr>
          </a:p>
          <a:p>
            <a:pPr marL="0" indent="0">
              <a:buNone/>
            </a:pPr>
            <a:r>
              <a:rPr lang="nl-NL"/>
              <a:t>Geen toegang mogelijk voor de apotheek? (na aanmelden) • Vul het </a:t>
            </a:r>
            <a:r>
              <a:rPr lang="nl-NL">
                <a:hlinkClick r:id="rId3"/>
              </a:rPr>
              <a:t>formulier</a:t>
            </a:r>
            <a:r>
              <a:rPr lang="nl-NL"/>
              <a:t> in op de website: Toegang tot Vaccinnet aanvragen als apotheek | Laat je (laatjevaccineren.be)</a:t>
            </a:r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FDB9BA-DE72-C3BF-A588-8376915B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294" y="945116"/>
            <a:ext cx="2133600" cy="914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ECA3B6-A9B7-7BA1-0072-EE17ABAF5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33" b="99214" l="9456" r="89685">
                        <a14:foregroundMark x1="9456" y1="7233" x2="9456" y2="7233"/>
                        <a14:foregroundMark x1="46418" y1="96069" x2="46418" y2="96069"/>
                        <a14:foregroundMark x1="60602" y1="59748" x2="60602" y2="59748"/>
                        <a14:foregroundMark x1="60602" y1="58648" x2="60602" y2="58648"/>
                        <a14:foregroundMark x1="60602" y1="58648" x2="60602" y2="58648"/>
                        <a14:foregroundMark x1="60602" y1="58648" x2="60602" y2="58648"/>
                        <a14:foregroundMark x1="60602" y1="58648" x2="60602" y2="58648"/>
                        <a14:foregroundMark x1="62034" y1="59277" x2="62034" y2="59277"/>
                        <a14:foregroundMark x1="62034" y1="59277" x2="62034" y2="59277"/>
                        <a14:foregroundMark x1="62034" y1="59277" x2="62034" y2="59277"/>
                        <a14:foregroundMark x1="62034" y1="59277" x2="62034" y2="59277"/>
                        <a14:foregroundMark x1="62034" y1="56604" x2="62034" y2="56604"/>
                        <a14:foregroundMark x1="62034" y1="56604" x2="62034" y2="56604"/>
                        <a14:foregroundMark x1="62034" y1="59748" x2="62034" y2="59748"/>
                        <a14:foregroundMark x1="62034" y1="59748" x2="62034" y2="59748"/>
                        <a14:foregroundMark x1="62034" y1="59748" x2="62034" y2="59748"/>
                        <a14:foregroundMark x1="62034" y1="59748" x2="62034" y2="59748"/>
                        <a14:foregroundMark x1="62034" y1="59748" x2="62034" y2="59748"/>
                        <a14:foregroundMark x1="85817" y1="99214" x2="85817" y2="99214"/>
                        <a14:foregroundMark x1="59169" y1="60220" x2="59169" y2="60220"/>
                        <a14:foregroundMark x1="61605" y1="59748" x2="61605" y2="59748"/>
                        <a14:foregroundMark x1="61605" y1="59748" x2="61605" y2="597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1654" y="97524"/>
            <a:ext cx="2506240" cy="2283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0B9C5C-3028-8DD4-94E4-3172948C2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549" y="2657239"/>
            <a:ext cx="4250321" cy="28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9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5C73A-AADC-FCAA-B9EC-E74FBB9D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err="1"/>
              <a:t>Tarificatie</a:t>
            </a:r>
            <a:r>
              <a:rPr lang="fr-BE" b="1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9F70B-5D2E-94E7-0528-C971D927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28216"/>
            <a:ext cx="9601200" cy="4439390"/>
          </a:xfrm>
        </p:spPr>
        <p:txBody>
          <a:bodyPr>
            <a:normAutofit fontScale="85000" lnSpcReduction="20000"/>
          </a:bodyPr>
          <a:lstStyle/>
          <a:p>
            <a:r>
              <a:rPr lang="nl-NL"/>
              <a:t>Aflevering/voorschrijven kan ook zonder terugbetaling </a:t>
            </a:r>
          </a:p>
          <a:p>
            <a:r>
              <a:rPr lang="nl-NL"/>
              <a:t>Het aflevering en eventuele toediening van het vaccin wegschrijven in het voorschriftenregister op naam van de patiënt. Maak gebruik van een dummy-arts indien u zelf voorschrijft. </a:t>
            </a:r>
          </a:p>
          <a:p>
            <a:r>
              <a:rPr lang="nl-NL"/>
              <a:t>De honoraria: </a:t>
            </a:r>
          </a:p>
          <a:p>
            <a:pPr lvl="1"/>
            <a:r>
              <a:rPr lang="nl-NL"/>
              <a:t>15,5 euro voor de toediening van een influenza vaccin (CNK 5522123); </a:t>
            </a:r>
          </a:p>
          <a:p>
            <a:pPr lvl="1"/>
            <a:r>
              <a:rPr lang="nl-NL"/>
              <a:t>De CNK van de specialiteit </a:t>
            </a:r>
          </a:p>
          <a:p>
            <a:r>
              <a:rPr lang="nl-NL"/>
              <a:t>NB: </a:t>
            </a:r>
          </a:p>
          <a:p>
            <a:pPr lvl="1"/>
            <a:r>
              <a:rPr lang="nl-NL"/>
              <a:t>toediening terugbetaald onafhankelijk van terugbetaling vaccin. </a:t>
            </a:r>
          </a:p>
          <a:p>
            <a:pPr lvl="1"/>
            <a:r>
              <a:rPr lang="nl-NL"/>
              <a:t>Efluelda zelf voorschrijven kan vanaf 60 jaar (cf. bijsluiter) NIET TERUGBETAALD</a:t>
            </a:r>
          </a:p>
          <a:p>
            <a:pPr marL="457200" lvl="1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4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A2ED5B4-4AC9-1E07-B97C-0F44670A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7626"/>
            <a:ext cx="9601200" cy="1485900"/>
          </a:xfrm>
        </p:spPr>
        <p:txBody>
          <a:bodyPr/>
          <a:lstStyle/>
          <a:p>
            <a:r>
              <a:rPr lang="fr-BE" err="1">
                <a:solidFill>
                  <a:srgbClr val="00B050"/>
                </a:solidFill>
              </a:rPr>
              <a:t>Wettelijk</a:t>
            </a:r>
            <a:r>
              <a:rPr lang="fr-BE">
                <a:solidFill>
                  <a:srgbClr val="00B050"/>
                </a:solidFill>
              </a:rPr>
              <a:t> </a:t>
            </a:r>
            <a:r>
              <a:rPr lang="fr-BE" err="1">
                <a:solidFill>
                  <a:srgbClr val="00B050"/>
                </a:solidFill>
              </a:rPr>
              <a:t>verplichte</a:t>
            </a:r>
            <a:r>
              <a:rPr lang="fr-BE">
                <a:solidFill>
                  <a:srgbClr val="00B050"/>
                </a:solidFill>
              </a:rPr>
              <a:t> </a:t>
            </a:r>
            <a:r>
              <a:rPr lang="fr-BE" err="1">
                <a:solidFill>
                  <a:srgbClr val="00B050"/>
                </a:solidFill>
              </a:rPr>
              <a:t>opleiding</a:t>
            </a:r>
            <a:r>
              <a:rPr lang="fr-BE">
                <a:solidFill>
                  <a:srgbClr val="00B050"/>
                </a:solidFill>
              </a:rPr>
              <a:t> (8h)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1911B-E7C2-3600-E886-C811C1FE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7" y="1618530"/>
            <a:ext cx="7559695" cy="5151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D5F9E7-671E-20DD-CE63-F36E623E0883}"/>
              </a:ext>
            </a:extLst>
          </p:cNvPr>
          <p:cNvSpPr txBox="1"/>
          <p:nvPr/>
        </p:nvSpPr>
        <p:spPr>
          <a:xfrm>
            <a:off x="8743951" y="2763152"/>
            <a:ext cx="27059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www.pharfolio.be</a:t>
            </a:r>
            <a:r>
              <a:rPr lang="nl-NL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kan je voor jezelf nakijken welke van deze lessen je hebt gevolgd. Vergeet hierbij niet om de juiste periode te kiezen. </a:t>
            </a:r>
          </a:p>
          <a:p>
            <a:r>
              <a:rPr lang="nl-NL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is voldoende om van </a:t>
            </a:r>
            <a:r>
              <a:rPr lang="nl-NL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elk onderdeel/lesmoment een bewijs te kunnen voorleggen</a:t>
            </a:r>
            <a:r>
              <a:rPr lang="nl-NL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DF436-785D-7902-1BD8-CAEDDE9E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47650"/>
            <a:ext cx="9601200" cy="1485900"/>
          </a:xfrm>
        </p:spPr>
        <p:txBody>
          <a:bodyPr/>
          <a:lstStyle/>
          <a:p>
            <a:r>
              <a:rPr lang="fr-BE" err="1">
                <a:solidFill>
                  <a:srgbClr val="00B050"/>
                </a:solidFill>
              </a:rPr>
              <a:t>Neveneffecten</a:t>
            </a:r>
            <a:endParaRPr lang="fr-BE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A3D0C-21F4-70B0-F6C6-62F80E9F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92" y="1921433"/>
            <a:ext cx="10168128" cy="3694176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BE" sz="2800" b="0" i="0" err="1">
                <a:effectLst/>
              </a:rPr>
              <a:t>Koorts</a:t>
            </a:r>
            <a:r>
              <a:rPr lang="fr-BE" sz="2800" b="0" i="0">
                <a:effectLst/>
              </a:rPr>
              <a:t>, </a:t>
            </a:r>
            <a:r>
              <a:rPr lang="fr-BE" sz="2800" b="0" i="0" err="1">
                <a:effectLst/>
              </a:rPr>
              <a:t>hoofdpijn</a:t>
            </a:r>
            <a:r>
              <a:rPr lang="fr-BE" sz="2800" b="0" i="0">
                <a:effectLst/>
              </a:rPr>
              <a:t>, </a:t>
            </a:r>
            <a:r>
              <a:rPr lang="fr-BE" sz="2800" b="0" i="0" err="1">
                <a:effectLst/>
              </a:rPr>
              <a:t>spierpijn</a:t>
            </a:r>
            <a:r>
              <a:rPr lang="fr-BE" sz="2800" b="0" i="0"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BE" sz="2800" b="0" i="0" err="1">
                <a:effectLst/>
              </a:rPr>
              <a:t>Allergische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reacties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zoals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urticaria</a:t>
            </a:r>
            <a:r>
              <a:rPr lang="fr-BE" sz="2800" b="0" i="0">
                <a:effectLst/>
              </a:rPr>
              <a:t>, rash.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BE" sz="2800" b="0" i="0" err="1">
                <a:effectLst/>
              </a:rPr>
              <a:t>Pijn</a:t>
            </a:r>
            <a:r>
              <a:rPr lang="fr-BE" sz="2800" b="0" i="0">
                <a:effectLst/>
              </a:rPr>
              <a:t> , </a:t>
            </a:r>
            <a:r>
              <a:rPr lang="fr-BE" sz="2800" b="0" i="0" err="1">
                <a:effectLst/>
              </a:rPr>
              <a:t>erytheem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thv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injectieplaats</a:t>
            </a:r>
            <a:r>
              <a:rPr lang="fr-BE" sz="2800" b="0" i="0">
                <a:effectLst/>
              </a:rPr>
              <a:t>, dit kan </a:t>
            </a:r>
            <a:r>
              <a:rPr lang="fr-BE" sz="2800" b="0" i="0" err="1">
                <a:effectLst/>
              </a:rPr>
              <a:t>verschillende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dagen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aanhouden</a:t>
            </a:r>
            <a:r>
              <a:rPr lang="fr-BE" sz="2800" b="0" i="0"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BE" sz="2800" b="0" i="0">
                <a:effectLst/>
              </a:rPr>
              <a:t>Met </a:t>
            </a:r>
            <a:r>
              <a:rPr lang="fr-BE" sz="2800" b="0" i="0" err="1">
                <a:effectLst/>
              </a:rPr>
              <a:t>een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hoog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gedoseerd</a:t>
            </a:r>
            <a:r>
              <a:rPr lang="fr-BE" sz="2800" b="0" i="0">
                <a:effectLst/>
              </a:rPr>
              <a:t> vaccin </a:t>
            </a:r>
            <a:r>
              <a:rPr lang="fr-BE" sz="2800" b="0" i="0" err="1">
                <a:effectLst/>
              </a:rPr>
              <a:t>zien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we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iets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meer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systemische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reacties</a:t>
            </a:r>
            <a:r>
              <a:rPr lang="fr-BE" sz="2800" b="0" i="0">
                <a:effectLst/>
              </a:rPr>
              <a:t> (</a:t>
            </a:r>
            <a:r>
              <a:rPr lang="fr-BE" sz="2800" b="0" i="0" err="1">
                <a:effectLst/>
              </a:rPr>
              <a:t>spierpijn</a:t>
            </a:r>
            <a:r>
              <a:rPr lang="fr-BE" sz="2800" b="0" i="0">
                <a:effectLst/>
              </a:rPr>
              <a:t>, malaise, </a:t>
            </a:r>
            <a:r>
              <a:rPr lang="fr-BE" sz="2800" b="0" i="0" err="1">
                <a:effectLst/>
              </a:rPr>
              <a:t>hoofdpijn</a:t>
            </a:r>
            <a:r>
              <a:rPr lang="fr-BE" sz="2800" b="0" i="0">
                <a:effectLst/>
              </a:rPr>
              <a:t>) dan </a:t>
            </a:r>
            <a:r>
              <a:rPr lang="fr-BE" sz="2800" b="0" i="0" err="1">
                <a:effectLst/>
              </a:rPr>
              <a:t>bij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een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standaard</a:t>
            </a:r>
            <a:r>
              <a:rPr lang="fr-BE" sz="2800" b="0" i="0">
                <a:effectLst/>
              </a:rPr>
              <a:t> </a:t>
            </a:r>
            <a:r>
              <a:rPr lang="fr-BE" sz="2800" b="0" i="0" err="1">
                <a:effectLst/>
              </a:rPr>
              <a:t>gedoseerd</a:t>
            </a:r>
            <a:r>
              <a:rPr lang="fr-BE" sz="2800" b="0" i="0">
                <a:effectLst/>
              </a:rPr>
              <a:t> vaccin.</a:t>
            </a:r>
          </a:p>
          <a:p>
            <a:endParaRPr lang="fr-BE"/>
          </a:p>
        </p:txBody>
      </p:sp>
      <p:pic>
        <p:nvPicPr>
          <p:cNvPr id="6" name="Graphique 5" descr="Contour de visage confus avec un remplissage uni">
            <a:extLst>
              <a:ext uri="{FF2B5EF4-FFF2-40B4-BE49-F238E27FC236}">
                <a16:creationId xmlns:a16="http://schemas.microsoft.com/office/drawing/2014/main" id="{F5169A00-0B50-E70A-2E78-C682561A9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533400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EF00007-74CF-3BD5-654C-E09081DE38DF}"/>
              </a:ext>
            </a:extLst>
          </p:cNvPr>
          <p:cNvSpPr txBox="1"/>
          <p:nvPr/>
        </p:nvSpPr>
        <p:spPr>
          <a:xfrm>
            <a:off x="3506833" y="6062990"/>
            <a:ext cx="67346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Pharmacovigilantie</a:t>
            </a:r>
            <a:r>
              <a:rPr lang="fr-FR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via </a:t>
            </a:r>
            <a:r>
              <a:rPr lang="fr-FR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www.fagg.be</a:t>
            </a:r>
            <a:r>
              <a:rPr lang="fr-FR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7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23E61-E818-5167-B4A9-D7E82A52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Combinatie</a:t>
            </a:r>
            <a:r>
              <a:rPr lang="fr-BE"/>
              <a:t> </a:t>
            </a:r>
            <a:r>
              <a:rPr lang="fr-BE" err="1"/>
              <a:t>griep</a:t>
            </a:r>
            <a:r>
              <a:rPr lang="fr-BE"/>
              <a:t>/COVID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791FA-8ED4-AFB1-F1BB-11F15CB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6656"/>
            <a:ext cx="9601200" cy="4100744"/>
          </a:xfrm>
        </p:spPr>
        <p:txBody>
          <a:bodyPr>
            <a:normAutofit/>
          </a:bodyPr>
          <a:lstStyle/>
          <a:p>
            <a:r>
              <a:rPr lang="fr-BE" sz="2400" err="1"/>
              <a:t>Gelijktijdige</a:t>
            </a:r>
            <a:r>
              <a:rPr lang="fr-BE" sz="2400"/>
              <a:t> </a:t>
            </a:r>
            <a:r>
              <a:rPr lang="fr-BE" sz="2400" err="1"/>
              <a:t>vaccinatie</a:t>
            </a:r>
            <a:r>
              <a:rPr lang="fr-BE" sz="2400"/>
              <a:t> = </a:t>
            </a:r>
            <a:r>
              <a:rPr lang="fr-BE" sz="2400" err="1"/>
              <a:t>toegestaan</a:t>
            </a:r>
            <a:r>
              <a:rPr lang="fr-BE" sz="2400"/>
              <a:t> (</a:t>
            </a:r>
            <a:r>
              <a:rPr lang="fr-BE" sz="2400" err="1"/>
              <a:t>infLuenza</a:t>
            </a:r>
            <a:r>
              <a:rPr lang="fr-BE" sz="2400"/>
              <a:t>/ </a:t>
            </a:r>
            <a:r>
              <a:rPr lang="fr-BE" sz="2400" err="1"/>
              <a:t>coRona</a:t>
            </a:r>
            <a:r>
              <a:rPr lang="fr-BE" sz="2400"/>
              <a:t>)</a:t>
            </a:r>
          </a:p>
          <a:p>
            <a:r>
              <a:rPr lang="en-US" i="1" err="1">
                <a:solidFill>
                  <a:srgbClr val="333333"/>
                </a:solidFill>
              </a:rPr>
              <a:t>Vaccinatie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tegen</a:t>
            </a:r>
            <a:r>
              <a:rPr lang="en-US" i="1">
                <a:solidFill>
                  <a:srgbClr val="333333"/>
                </a:solidFill>
              </a:rPr>
              <a:t> COVID-19 </a:t>
            </a:r>
            <a:r>
              <a:rPr lang="en-US" i="1" err="1">
                <a:solidFill>
                  <a:srgbClr val="333333"/>
                </a:solidFill>
              </a:rPr>
              <a:t>en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seizoensgriep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worden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uit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operationele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overwegingen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bij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voorkeur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samen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aangeboden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sz="1300" i="1">
                <a:solidFill>
                  <a:srgbClr val="333333"/>
                </a:solidFill>
              </a:rPr>
              <a:t>(WHO 2022, ECDC 2023) </a:t>
            </a:r>
            <a:r>
              <a:rPr lang="en-US" i="1">
                <a:solidFill>
                  <a:srgbClr val="333333"/>
                </a:solidFill>
              </a:rPr>
              <a:t>. Studies </a:t>
            </a:r>
            <a:r>
              <a:rPr lang="en-US" i="1" err="1">
                <a:solidFill>
                  <a:srgbClr val="333333"/>
                </a:solidFill>
              </a:rPr>
              <a:t>tonen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aan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dat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gelijktijdige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vaccinatie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veilig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en</a:t>
            </a:r>
            <a:r>
              <a:rPr lang="en-US" i="1">
                <a:solidFill>
                  <a:srgbClr val="333333"/>
                </a:solidFill>
              </a:rPr>
              <a:t> </a:t>
            </a:r>
            <a:r>
              <a:rPr lang="en-US" i="1" err="1">
                <a:solidFill>
                  <a:srgbClr val="333333"/>
                </a:solidFill>
              </a:rPr>
              <a:t>doeltreffend</a:t>
            </a:r>
            <a:r>
              <a:rPr lang="en-US" i="1">
                <a:solidFill>
                  <a:srgbClr val="333333"/>
                </a:solidFill>
              </a:rPr>
              <a:t> is </a:t>
            </a:r>
            <a:r>
              <a:rPr lang="en-US" sz="1300" i="1">
                <a:solidFill>
                  <a:srgbClr val="333333"/>
                </a:solidFill>
              </a:rPr>
              <a:t>(</a:t>
            </a:r>
            <a:r>
              <a:rPr lang="en-US" sz="1300" i="1" err="1">
                <a:solidFill>
                  <a:srgbClr val="333333"/>
                </a:solidFill>
              </a:rPr>
              <a:t>ComfluCOV</a:t>
            </a:r>
            <a:r>
              <a:rPr lang="en-US" sz="1300" i="1">
                <a:solidFill>
                  <a:srgbClr val="333333"/>
                </a:solidFill>
              </a:rPr>
              <a:t> Trial; Lazarus et al., 2021; </a:t>
            </a:r>
            <a:r>
              <a:rPr lang="en-US" sz="1300" i="1" err="1">
                <a:solidFill>
                  <a:srgbClr val="333333"/>
                </a:solidFill>
              </a:rPr>
              <a:t>Toback</a:t>
            </a:r>
            <a:r>
              <a:rPr lang="en-US" sz="1300" i="1">
                <a:solidFill>
                  <a:srgbClr val="333333"/>
                </a:solidFill>
              </a:rPr>
              <a:t> et al., 2022; </a:t>
            </a:r>
            <a:r>
              <a:rPr lang="en-US" sz="1300" i="1" err="1">
                <a:solidFill>
                  <a:srgbClr val="333333"/>
                </a:solidFill>
              </a:rPr>
              <a:t>Izikson</a:t>
            </a:r>
            <a:r>
              <a:rPr lang="en-US" sz="1300" i="1">
                <a:solidFill>
                  <a:srgbClr val="333333"/>
                </a:solidFill>
              </a:rPr>
              <a:t> et al., 2022; Moro et al., 2022; Janssen et al., 2022)</a:t>
            </a:r>
            <a:r>
              <a:rPr lang="en-US" i="1">
                <a:solidFill>
                  <a:srgbClr val="333333"/>
                </a:solidFill>
              </a:rPr>
              <a:t>.</a:t>
            </a:r>
          </a:p>
          <a:p>
            <a:r>
              <a:rPr lang="en-US" i="1" err="1">
                <a:solidFill>
                  <a:srgbClr val="333333"/>
                </a:solidFill>
                <a:sym typeface="Wingdings" panose="05000000000000000000" pitchFamily="2" charset="2"/>
              </a:rPr>
              <a:t>Voor</a:t>
            </a:r>
            <a:r>
              <a:rPr lang="en-US" i="1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i="1" err="1">
                <a:solidFill>
                  <a:srgbClr val="333333"/>
                </a:solidFill>
                <a:sym typeface="Wingdings" panose="05000000000000000000" pitchFamily="2" charset="2"/>
              </a:rPr>
              <a:t>aparte</a:t>
            </a:r>
            <a:r>
              <a:rPr lang="en-US" i="1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i="1" err="1">
                <a:solidFill>
                  <a:srgbClr val="333333"/>
                </a:solidFill>
                <a:sym typeface="Wingdings" panose="05000000000000000000" pitchFamily="2" charset="2"/>
              </a:rPr>
              <a:t>vaccinatie</a:t>
            </a:r>
            <a:r>
              <a:rPr lang="en-US" i="1">
                <a:solidFill>
                  <a:srgbClr val="333333"/>
                </a:solidFill>
                <a:sym typeface="Wingdings" panose="05000000000000000000" pitchFamily="2" charset="2"/>
              </a:rPr>
              <a:t>  </a:t>
            </a:r>
            <a:r>
              <a:rPr lang="en-US" i="1" err="1">
                <a:solidFill>
                  <a:srgbClr val="333333"/>
                </a:solidFill>
              </a:rPr>
              <a:t>Geen</a:t>
            </a:r>
            <a:r>
              <a:rPr lang="en-US" i="1">
                <a:solidFill>
                  <a:srgbClr val="333333"/>
                </a:solidFill>
              </a:rPr>
              <a:t> interval </a:t>
            </a:r>
            <a:r>
              <a:rPr lang="en-US" i="1" err="1">
                <a:solidFill>
                  <a:srgbClr val="333333"/>
                </a:solidFill>
              </a:rPr>
              <a:t>nodig</a:t>
            </a:r>
            <a:endParaRPr lang="en-US" i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0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23209B-FFE9-A2B2-0B93-1C5DF2FCB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468" y="187287"/>
            <a:ext cx="8040757" cy="611412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81A52-E588-6EDA-85E4-7C504C5EDE66}"/>
              </a:ext>
            </a:extLst>
          </p:cNvPr>
          <p:cNvSpPr txBox="1"/>
          <p:nvPr/>
        </p:nvSpPr>
        <p:spPr>
          <a:xfrm>
            <a:off x="377687" y="1520688"/>
            <a:ext cx="3260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</a:t>
            </a:r>
            <a:r>
              <a:rPr lang="en-US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griepcampagne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15/10</a:t>
            </a:r>
          </a:p>
          <a:p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Optimale</a:t>
            </a:r>
            <a:r>
              <a:rPr lang="en-US" sz="16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bescherming</a:t>
            </a:r>
            <a:r>
              <a:rPr lang="en-US" sz="16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ongeveer</a:t>
            </a:r>
            <a:r>
              <a:rPr lang="en-US" sz="16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14 </a:t>
            </a:r>
            <a:r>
              <a:rPr lang="en-US" sz="1600" err="1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dagen</a:t>
            </a:r>
            <a:endParaRPr lang="fr-BE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5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EB3E0-D6D0-8C6F-4DDD-F408B6A6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33" y="272432"/>
            <a:ext cx="9601200" cy="1485900"/>
          </a:xfrm>
        </p:spPr>
        <p:txBody>
          <a:bodyPr/>
          <a:lstStyle/>
          <a:p>
            <a:r>
              <a:rPr lang="nl-BE" b="1">
                <a:solidFill>
                  <a:srgbClr val="92D050"/>
                </a:solidFill>
              </a:rPr>
              <a:t>Praktische Info influenza op apb.be</a:t>
            </a:r>
            <a:endParaRPr lang="fr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9FB00-B616-D1A7-D0A6-7171DCC5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33" y="1452838"/>
            <a:ext cx="10392384" cy="48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EE06432-5489-1374-2DA6-7DC813B72701}"/>
              </a:ext>
            </a:extLst>
          </p:cNvPr>
          <p:cNvGrpSpPr/>
          <p:nvPr/>
        </p:nvGrpSpPr>
        <p:grpSpPr>
          <a:xfrm>
            <a:off x="5551055" y="369013"/>
            <a:ext cx="3897863" cy="369332"/>
            <a:chOff x="5551055" y="637370"/>
            <a:chExt cx="3897863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DF7E595-182D-6F15-4B2F-1F1081AD6C76}"/>
                </a:ext>
              </a:extLst>
            </p:cNvPr>
            <p:cNvCxnSpPr/>
            <p:nvPr/>
          </p:nvCxnSpPr>
          <p:spPr>
            <a:xfrm>
              <a:off x="5551055" y="822036"/>
              <a:ext cx="9882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156D0D-FEF1-CB5C-BB6E-278E2BD6B131}"/>
                </a:ext>
              </a:extLst>
            </p:cNvPr>
            <p:cNvSpPr txBox="1"/>
            <p:nvPr/>
          </p:nvSpPr>
          <p:spPr>
            <a:xfrm>
              <a:off x="6819544" y="637370"/>
              <a:ext cx="26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// aan </a:t>
              </a:r>
              <a:r>
                <a:rPr lang="nl-BE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COVIDvaccinatie</a:t>
              </a:r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BC96E3-43F5-C64D-88D7-431E11FB7737}"/>
              </a:ext>
            </a:extLst>
          </p:cNvPr>
          <p:cNvGrpSpPr/>
          <p:nvPr/>
        </p:nvGrpSpPr>
        <p:grpSpPr>
          <a:xfrm>
            <a:off x="5637970" y="5233627"/>
            <a:ext cx="3897863" cy="369332"/>
            <a:chOff x="5551055" y="5823243"/>
            <a:chExt cx="3897863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99F35BA-B308-6C61-991B-5248AD9253BC}"/>
                </a:ext>
              </a:extLst>
            </p:cNvPr>
            <p:cNvCxnSpPr/>
            <p:nvPr/>
          </p:nvCxnSpPr>
          <p:spPr>
            <a:xfrm>
              <a:off x="5551055" y="6007909"/>
              <a:ext cx="9882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F5DBD1-AA0C-9894-7C6A-62BDDDACDD4A}"/>
                </a:ext>
              </a:extLst>
            </p:cNvPr>
            <p:cNvSpPr txBox="1"/>
            <p:nvPr/>
          </p:nvSpPr>
          <p:spPr>
            <a:xfrm>
              <a:off x="6819544" y="5823243"/>
              <a:ext cx="26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// aan </a:t>
              </a:r>
              <a:r>
                <a:rPr lang="nl-BE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COVIDvaccinatie</a:t>
              </a:r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B9A6E7-38D3-55B4-5094-3DBD69A82F93}"/>
              </a:ext>
            </a:extLst>
          </p:cNvPr>
          <p:cNvGrpSpPr/>
          <p:nvPr/>
        </p:nvGrpSpPr>
        <p:grpSpPr>
          <a:xfrm>
            <a:off x="5551055" y="1189557"/>
            <a:ext cx="5764511" cy="3970318"/>
            <a:chOff x="5601855" y="1586885"/>
            <a:chExt cx="5764511" cy="397031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8BB1FCD-F40D-B1BE-307E-B98E66F1004E}"/>
                </a:ext>
              </a:extLst>
            </p:cNvPr>
            <p:cNvCxnSpPr/>
            <p:nvPr/>
          </p:nvCxnSpPr>
          <p:spPr>
            <a:xfrm>
              <a:off x="5601855" y="1837035"/>
              <a:ext cx="98829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B2CB93-5118-6500-B2BD-90B81097551A}"/>
                </a:ext>
              </a:extLst>
            </p:cNvPr>
            <p:cNvSpPr txBox="1"/>
            <p:nvPr/>
          </p:nvSpPr>
          <p:spPr>
            <a:xfrm>
              <a:off x="6819544" y="1586885"/>
              <a:ext cx="4546822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Herneemt alle richtlijnen: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doelgroep (verschillen)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nl-BE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urgentietrousse</a:t>
              </a:r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(≈ covid)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voorwaarden apotheek &amp; team(≈ covid)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procedure (</a:t>
              </a:r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 richtlijnen van de sector)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- anamnese ( ≠ covid)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- toediening (</a:t>
              </a:r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≈ covid)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afval (≈ covid)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registratie (≈ covid)</a:t>
              </a: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nl-BE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tarificatie</a:t>
              </a:r>
              <a:endParaRPr lang="nl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niet </a:t>
              </a:r>
              <a:r>
                <a:rPr lang="nl-BE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conformiteiten</a:t>
              </a:r>
              <a:r>
                <a:rPr lang="nl-BE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(≈ covid)</a:t>
              </a:r>
            </a:p>
            <a:p>
              <a:endParaRPr lang="nl-B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nl-BE"/>
            </a:p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496D0D-8B42-F1D9-C435-8E1B9013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71" y="-1"/>
            <a:ext cx="4681139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53603-6A4F-ECC3-F8CA-2392EC13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Info </a:t>
            </a:r>
            <a:r>
              <a:rPr lang="fr-BE" err="1"/>
              <a:t>vaccinerende</a:t>
            </a:r>
            <a:r>
              <a:rPr lang="fr-BE"/>
              <a:t> </a:t>
            </a:r>
            <a:r>
              <a:rPr lang="fr-BE" err="1"/>
              <a:t>apothekers</a:t>
            </a:r>
            <a:r>
              <a:rPr lang="fr-BE">
                <a:sym typeface="Wingdings" panose="05000000000000000000" pitchFamily="2" charset="2"/>
              </a:rPr>
              <a:t> apotheek.be</a:t>
            </a:r>
            <a:endParaRPr lang="fr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87D23-6BB5-EE82-EBB4-487EE6DF5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15" y="1964019"/>
            <a:ext cx="7384420" cy="2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398B6F-E1E6-623D-761D-FF345F65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56"/>
            <a:ext cx="7809274" cy="6621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E3568-E3ED-40D9-56F6-9EDCD75F4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408" y="269913"/>
            <a:ext cx="5629704" cy="31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46B9FD8-49DF-0B0F-95CA-309F870D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44" y="359455"/>
            <a:ext cx="9601200" cy="1485900"/>
          </a:xfrm>
        </p:spPr>
        <p:txBody>
          <a:bodyPr>
            <a:noAutofit/>
          </a:bodyPr>
          <a:lstStyle/>
          <a:p>
            <a:r>
              <a:rPr lang="nl-BE" sz="4000" b="1">
                <a:solidFill>
                  <a:srgbClr val="92D050"/>
                </a:solidFill>
              </a:rPr>
              <a:t>Richtlijnen voor griepvaccinatie in </a:t>
            </a:r>
            <a:r>
              <a:rPr lang="nl-BE" sz="4000" b="1" err="1">
                <a:solidFill>
                  <a:srgbClr val="92D050"/>
                </a:solidFill>
              </a:rPr>
              <a:t>apo</a:t>
            </a:r>
            <a:endParaRPr lang="en-US" sz="4000" b="1">
              <a:solidFill>
                <a:srgbClr val="92D05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5B71A98-9088-D2A7-E227-7B21CFDA042D}"/>
              </a:ext>
            </a:extLst>
          </p:cNvPr>
          <p:cNvSpPr txBox="1"/>
          <p:nvPr/>
        </p:nvSpPr>
        <p:spPr>
          <a:xfrm>
            <a:off x="1480559" y="2240957"/>
            <a:ext cx="93832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apotheker sensibiliseert in de apotheek (via POPVAX)</a:t>
            </a:r>
          </a:p>
          <a:p>
            <a:r>
              <a:rPr lang="nl-BE" sz="2400"/>
              <a:t>				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C2864F12-DFF4-8D27-151A-76356154494B}"/>
              </a:ext>
            </a:extLst>
          </p:cNvPr>
          <p:cNvSpPr/>
          <p:nvPr/>
        </p:nvSpPr>
        <p:spPr>
          <a:xfrm>
            <a:off x="1649691" y="3032162"/>
            <a:ext cx="1112363" cy="327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Une image contenant Visage humain, dessin humoristique, clipart&#10;&#10;Description générée automatiquement">
            <a:extLst>
              <a:ext uri="{FF2B5EF4-FFF2-40B4-BE49-F238E27FC236}">
                <a16:creationId xmlns:a16="http://schemas.microsoft.com/office/drawing/2014/main" id="{853A4D19-1875-CFBD-B82B-7523359E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185" y="3999403"/>
            <a:ext cx="1402158" cy="1347051"/>
          </a:xfrm>
          <a:prstGeom prst="rect">
            <a:avLst/>
          </a:prstGeom>
        </p:spPr>
      </p:pic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FDD23BC4-3766-1D0D-9866-402DC6917F9F}"/>
              </a:ext>
            </a:extLst>
          </p:cNvPr>
          <p:cNvSpPr/>
          <p:nvPr/>
        </p:nvSpPr>
        <p:spPr>
          <a:xfrm>
            <a:off x="9582346" y="4360940"/>
            <a:ext cx="803870" cy="623979"/>
          </a:xfrm>
          <a:prstGeom prst="rightBrace">
            <a:avLst>
              <a:gd name="adj1" fmla="val 2500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DDDDD-8975-DF2E-37AD-79BFEE72D451}"/>
              </a:ext>
            </a:extLst>
          </p:cNvPr>
          <p:cNvSpPr txBox="1"/>
          <p:nvPr/>
        </p:nvSpPr>
        <p:spPr>
          <a:xfrm>
            <a:off x="3123372" y="3032162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afgeleverde medicatie. Behoort de patiënt inderdaad tot de doelgroep, dan stelt de apotheker vaccinatie voor griep voor. </a:t>
            </a:r>
          </a:p>
          <a:p>
            <a:endParaRPr lang="nl-N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Wanneer patiënt overtuigd is, vraagt de apotheker de patiënt hiervoor contact op te nemen met de huisarts. </a:t>
            </a:r>
          </a:p>
          <a:p>
            <a:pPr marL="342900" indent="-342900">
              <a:buAutoNum type="alphaLcParenR"/>
            </a:pP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patiënt gaat erop in, </a:t>
            </a:r>
          </a:p>
          <a:p>
            <a:pPr marL="342900" indent="-342900">
              <a:buAutoNum type="alphaLcParenR"/>
            </a:pP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patiënt gaat er niet op in; dan stelt de apotheker vaccinatie in de apotheek voor.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2565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angepast 1">
      <a:dk1>
        <a:srgbClr val="008A5E"/>
      </a:dk1>
      <a:lt1>
        <a:srgbClr val="FFFFFF"/>
      </a:lt1>
      <a:dk2>
        <a:srgbClr val="807F83"/>
      </a:dk2>
      <a:lt2>
        <a:srgbClr val="6FC167"/>
      </a:lt2>
      <a:accent1>
        <a:srgbClr val="008A5E"/>
      </a:accent1>
      <a:accent2>
        <a:srgbClr val="807F83"/>
      </a:accent2>
      <a:accent3>
        <a:srgbClr val="6FC167"/>
      </a:accent3>
      <a:accent4>
        <a:srgbClr val="FFFFFF"/>
      </a:accent4>
      <a:accent5>
        <a:srgbClr val="000000"/>
      </a:accent5>
      <a:accent6>
        <a:srgbClr val="D8D8D8"/>
      </a:accent6>
      <a:hlink>
        <a:srgbClr val="008A5E"/>
      </a:hlink>
      <a:folHlink>
        <a:srgbClr val="008A5E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D510E100FC645883A2DC045FAF6E5" ma:contentTypeVersion="11" ma:contentTypeDescription="Een nieuw document maken." ma:contentTypeScope="" ma:versionID="8eeca604d1fc4e394ccf5e4602b60e9e">
  <xsd:schema xmlns:xsd="http://www.w3.org/2001/XMLSchema" xmlns:xs="http://www.w3.org/2001/XMLSchema" xmlns:p="http://schemas.microsoft.com/office/2006/metadata/properties" xmlns:ns2="783f7ff5-2ad6-4f2d-a6f5-530bd669fe99" targetNamespace="http://schemas.microsoft.com/office/2006/metadata/properties" ma:root="true" ma:fieldsID="6a62775f10452f6b9a06ddcaa0e8f7b2" ns2:_="">
    <xsd:import namespace="783f7ff5-2ad6-4f2d-a6f5-530bd669fe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f7ff5-2ad6-4f2d-a6f5-530bd669f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1D5E7-91F3-43E1-9330-B64CD98A58EE}">
  <ds:schemaRefs>
    <ds:schemaRef ds:uri="783f7ff5-2ad6-4f2d-a6f5-530bd669fe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90CE32-15B1-410F-BCC8-08EAED94B8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48403-742D-4C8C-99CC-921DD52C52EB}">
  <ds:schemaRefs>
    <ds:schemaRef ds:uri="783f7ff5-2ad6-4f2d-a6f5-530bd669fe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AccentBoxVTI</vt:lpstr>
      <vt:lpstr>Vlgs SKP:  Bevat sporen van: </vt:lpstr>
      <vt:lpstr>Neveneffecten</vt:lpstr>
      <vt:lpstr>Combinatie griep/COVID</vt:lpstr>
      <vt:lpstr>PowerPoint Presentation</vt:lpstr>
      <vt:lpstr>Praktische Info influenza op apb.be</vt:lpstr>
      <vt:lpstr>PowerPoint Presentation</vt:lpstr>
      <vt:lpstr>Info vaccinerende apothekers apotheek.be</vt:lpstr>
      <vt:lpstr>PowerPoint Presentation</vt:lpstr>
      <vt:lpstr>Richtlijnen voor griepvaccinatie in apo</vt:lpstr>
      <vt:lpstr>Richtlijnen voor griepvaccinatie in apo</vt:lpstr>
      <vt:lpstr>Injectie:</vt:lpstr>
      <vt:lpstr>PowerPoint Presentation</vt:lpstr>
      <vt:lpstr>PowerPoint Presentation</vt:lpstr>
      <vt:lpstr>Registratie : E-Form </vt:lpstr>
      <vt:lpstr>Tarificatie </vt:lpstr>
      <vt:lpstr>Wettelijk verplichte opleiding (8h)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Tom Herremans | Vlaams Apothekers Netwerk</dc:creator>
  <cp:revision>1</cp:revision>
  <cp:lastPrinted>2023-10-16T09:40:53Z</cp:lastPrinted>
  <dcterms:created xsi:type="dcterms:W3CDTF">2020-07-28T13:29:41Z</dcterms:created>
  <dcterms:modified xsi:type="dcterms:W3CDTF">2023-10-16T10:04:13Z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0x010100D2ED510E100FC645883A2DC045FAF6E5</vt:lpwstr>
  </property>
</Properties>
</file>