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0" r:id="rId3"/>
    <p:sldMasterId id="2147483692" r:id="rId4"/>
    <p:sldMasterId id="2147483705" r:id="rId5"/>
    <p:sldMasterId id="2147483717" r:id="rId6"/>
    <p:sldMasterId id="2147483730" r:id="rId7"/>
  </p:sldMasterIdLst>
  <p:sldIdLst>
    <p:sldId id="257" r:id="rId8"/>
    <p:sldId id="2147374931" r:id="rId9"/>
    <p:sldId id="2147374932" r:id="rId10"/>
    <p:sldId id="2147375011" r:id="rId11"/>
    <p:sldId id="2147375049" r:id="rId12"/>
    <p:sldId id="2147375051" r:id="rId13"/>
    <p:sldId id="2147375145" r:id="rId14"/>
    <p:sldId id="2147375279" r:id="rId15"/>
    <p:sldId id="2147375303" r:id="rId16"/>
    <p:sldId id="2147375304" r:id="rId17"/>
    <p:sldId id="2147375194" r:id="rId18"/>
    <p:sldId id="2147375135" r:id="rId19"/>
    <p:sldId id="2147375172" r:id="rId20"/>
    <p:sldId id="2147375261" r:id="rId21"/>
    <p:sldId id="2147375296" r:id="rId22"/>
    <p:sldId id="2147375297" r:id="rId23"/>
    <p:sldId id="2147375298" r:id="rId24"/>
    <p:sldId id="2147375305" r:id="rId25"/>
    <p:sldId id="2147375299" r:id="rId26"/>
    <p:sldId id="2147375302" r:id="rId27"/>
    <p:sldId id="2147375247" r:id="rId28"/>
    <p:sldId id="2147375280" r:id="rId29"/>
    <p:sldId id="2147375282" r:id="rId30"/>
    <p:sldId id="2147375284" r:id="rId31"/>
    <p:sldId id="2147375310" r:id="rId32"/>
    <p:sldId id="2147375307" r:id="rId33"/>
    <p:sldId id="2147375291" r:id="rId34"/>
    <p:sldId id="2147375311" r:id="rId35"/>
    <p:sldId id="2147375292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an Damme" userId="f6fec391-1dfd-4b62-9542-532f177e4cfe" providerId="ADAL" clId="{F39AD142-8927-4EF8-8392-5E3975B0EAB5}"/>
    <pc:docChg chg="custSel delSld modSld sldOrd">
      <pc:chgData name="Pierre Van Damme" userId="f6fec391-1dfd-4b62-9542-532f177e4cfe" providerId="ADAL" clId="{F39AD142-8927-4EF8-8392-5E3975B0EAB5}" dt="2022-07-05T21:12:38.451" v="58" actId="1076"/>
      <pc:docMkLst>
        <pc:docMk/>
      </pc:docMkLst>
      <pc:sldChg chg="modSp mod">
        <pc:chgData name="Pierre Van Damme" userId="f6fec391-1dfd-4b62-9542-532f177e4cfe" providerId="ADAL" clId="{F39AD142-8927-4EF8-8392-5E3975B0EAB5}" dt="2022-07-05T21:09:40.308" v="47" actId="20577"/>
        <pc:sldMkLst>
          <pc:docMk/>
          <pc:sldMk cId="4019410578" sldId="2147375145"/>
        </pc:sldMkLst>
        <pc:spChg chg="mod">
          <ac:chgData name="Pierre Van Damme" userId="f6fec391-1dfd-4b62-9542-532f177e4cfe" providerId="ADAL" clId="{F39AD142-8927-4EF8-8392-5E3975B0EAB5}" dt="2022-07-05T21:09:40.308" v="47" actId="20577"/>
          <ac:spMkLst>
            <pc:docMk/>
            <pc:sldMk cId="4019410578" sldId="2147375145"/>
            <ac:spMk id="2" creationId="{D59F9503-1865-4543-BE70-BF300D6920D8}"/>
          </ac:spMkLst>
        </pc:spChg>
      </pc:sldChg>
      <pc:sldChg chg="del">
        <pc:chgData name="Pierre Van Damme" userId="f6fec391-1dfd-4b62-9542-532f177e4cfe" providerId="ADAL" clId="{F39AD142-8927-4EF8-8392-5E3975B0EAB5}" dt="2022-07-05T21:10:04.678" v="48" actId="47"/>
        <pc:sldMkLst>
          <pc:docMk/>
          <pc:sldMk cId="28527782" sldId="2147375256"/>
        </pc:sldMkLst>
      </pc:sldChg>
      <pc:sldChg chg="modSp mod">
        <pc:chgData name="Pierre Van Damme" userId="f6fec391-1dfd-4b62-9542-532f177e4cfe" providerId="ADAL" clId="{F39AD142-8927-4EF8-8392-5E3975B0EAB5}" dt="2022-07-05T17:53:15.485" v="1" actId="14100"/>
        <pc:sldMkLst>
          <pc:docMk/>
          <pc:sldMk cId="2092313609" sldId="2147375261"/>
        </pc:sldMkLst>
        <pc:picChg chg="mod">
          <ac:chgData name="Pierre Van Damme" userId="f6fec391-1dfd-4b62-9542-532f177e4cfe" providerId="ADAL" clId="{F39AD142-8927-4EF8-8392-5E3975B0EAB5}" dt="2022-07-05T17:53:15.485" v="1" actId="14100"/>
          <ac:picMkLst>
            <pc:docMk/>
            <pc:sldMk cId="2092313609" sldId="2147375261"/>
            <ac:picMk id="2" creationId="{497428F5-1544-4F31-BF78-AB937606B1E4}"/>
          </ac:picMkLst>
        </pc:picChg>
      </pc:sldChg>
      <pc:sldChg chg="modSp mod">
        <pc:chgData name="Pierre Van Damme" userId="f6fec391-1dfd-4b62-9542-532f177e4cfe" providerId="ADAL" clId="{F39AD142-8927-4EF8-8392-5E3975B0EAB5}" dt="2022-07-05T21:11:47.201" v="56" actId="6549"/>
        <pc:sldMkLst>
          <pc:docMk/>
          <pc:sldMk cId="1977156933" sldId="2147375291"/>
        </pc:sldMkLst>
        <pc:spChg chg="mod">
          <ac:chgData name="Pierre Van Damme" userId="f6fec391-1dfd-4b62-9542-532f177e4cfe" providerId="ADAL" clId="{F39AD142-8927-4EF8-8392-5E3975B0EAB5}" dt="2022-07-05T21:11:47.201" v="56" actId="6549"/>
          <ac:spMkLst>
            <pc:docMk/>
            <pc:sldMk cId="1977156933" sldId="2147375291"/>
            <ac:spMk id="11" creationId="{B056EFD5-BB79-4406-BFA6-467F4EB96598}"/>
          </ac:spMkLst>
        </pc:spChg>
      </pc:sldChg>
      <pc:sldChg chg="mod modShow">
        <pc:chgData name="Pierre Van Damme" userId="f6fec391-1dfd-4b62-9542-532f177e4cfe" providerId="ADAL" clId="{F39AD142-8927-4EF8-8392-5E3975B0EAB5}" dt="2022-07-05T17:56:21.484" v="3" actId="729"/>
        <pc:sldMkLst>
          <pc:docMk/>
          <pc:sldMk cId="4111467193" sldId="2147375292"/>
        </pc:sldMkLst>
      </pc:sldChg>
      <pc:sldChg chg="mod ord modShow">
        <pc:chgData name="Pierre Van Damme" userId="f6fec391-1dfd-4b62-9542-532f177e4cfe" providerId="ADAL" clId="{F39AD142-8927-4EF8-8392-5E3975B0EAB5}" dt="2022-07-05T21:10:49.789" v="50"/>
        <pc:sldMkLst>
          <pc:docMk/>
          <pc:sldMk cId="2237407569" sldId="2147375305"/>
        </pc:sldMkLst>
      </pc:sldChg>
      <pc:sldChg chg="addSp delSp modSp mod">
        <pc:chgData name="Pierre Van Damme" userId="f6fec391-1dfd-4b62-9542-532f177e4cfe" providerId="ADAL" clId="{F39AD142-8927-4EF8-8392-5E3975B0EAB5}" dt="2022-07-05T21:12:38.451" v="58" actId="1076"/>
        <pc:sldMkLst>
          <pc:docMk/>
          <pc:sldMk cId="1347372590" sldId="2147375310"/>
        </pc:sldMkLst>
        <pc:picChg chg="del mod">
          <ac:chgData name="Pierre Van Damme" userId="f6fec391-1dfd-4b62-9542-532f177e4cfe" providerId="ADAL" clId="{F39AD142-8927-4EF8-8392-5E3975B0EAB5}" dt="2022-07-05T20:40:04.956" v="15" actId="478"/>
          <ac:picMkLst>
            <pc:docMk/>
            <pc:sldMk cId="1347372590" sldId="2147375310"/>
            <ac:picMk id="3" creationId="{5B5CBED8-96BC-4F20-905E-C041C964820C}"/>
          </ac:picMkLst>
        </pc:picChg>
        <pc:picChg chg="add mod">
          <ac:chgData name="Pierre Van Damme" userId="f6fec391-1dfd-4b62-9542-532f177e4cfe" providerId="ADAL" clId="{F39AD142-8927-4EF8-8392-5E3975B0EAB5}" dt="2022-07-05T21:12:29.884" v="57" actId="1076"/>
          <ac:picMkLst>
            <pc:docMk/>
            <pc:sldMk cId="1347372590" sldId="2147375310"/>
            <ac:picMk id="4" creationId="{2D0EDE6E-63C2-424B-A3BA-8996AC21A6D0}"/>
          </ac:picMkLst>
        </pc:picChg>
        <pc:picChg chg="mod">
          <ac:chgData name="Pierre Van Damme" userId="f6fec391-1dfd-4b62-9542-532f177e4cfe" providerId="ADAL" clId="{F39AD142-8927-4EF8-8392-5E3975B0EAB5}" dt="2022-07-05T21:12:38.451" v="58" actId="1076"/>
          <ac:picMkLst>
            <pc:docMk/>
            <pc:sldMk cId="1347372590" sldId="2147375310"/>
            <ac:picMk id="5" creationId="{F0A34C09-6453-49AA-90C6-C7279D0352C1}"/>
          </ac:picMkLst>
        </pc:picChg>
      </pc:sldChg>
      <pc:sldChg chg="addSp delSp modSp mod">
        <pc:chgData name="Pierre Van Damme" userId="f6fec391-1dfd-4b62-9542-532f177e4cfe" providerId="ADAL" clId="{F39AD142-8927-4EF8-8392-5E3975B0EAB5}" dt="2022-07-05T18:08:21.881" v="13" actId="478"/>
        <pc:sldMkLst>
          <pc:docMk/>
          <pc:sldMk cId="448451940" sldId="2147375311"/>
        </pc:sldMkLst>
        <pc:picChg chg="add del mod">
          <ac:chgData name="Pierre Van Damme" userId="f6fec391-1dfd-4b62-9542-532f177e4cfe" providerId="ADAL" clId="{F39AD142-8927-4EF8-8392-5E3975B0EAB5}" dt="2022-07-05T18:08:21.881" v="13" actId="478"/>
          <ac:picMkLst>
            <pc:docMk/>
            <pc:sldMk cId="448451940" sldId="2147375311"/>
            <ac:picMk id="7" creationId="{18A24466-883B-4C2E-8B1A-2297ADD398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stijl</a:t>
            </a:r>
            <a:r>
              <a:rPr lang="en-GB"/>
              <a:t> van de </a:t>
            </a:r>
            <a:r>
              <a:rPr lang="en-GB" err="1"/>
              <a:t>mastertitel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573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stijl</a:t>
            </a:r>
            <a:r>
              <a:rPr lang="en-GB"/>
              <a:t> van de </a:t>
            </a:r>
            <a:r>
              <a:rPr lang="en-GB" err="1"/>
              <a:t>mastertitel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als u een object wilt toevoegen</a:t>
            </a:r>
            <a:endParaRPr lang="nl-BE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413374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4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405" y="1196976"/>
            <a:ext cx="10753195" cy="4895850"/>
          </a:xfrm>
        </p:spPr>
        <p:txBody>
          <a:bodyPr/>
          <a:lstStyle>
            <a:lvl2pPr marL="161996" indent="-161996">
              <a:defRPr sz="1950"/>
            </a:lvl2pPr>
            <a:lvl3pPr marL="431990" indent="-161996">
              <a:defRPr sz="1800"/>
            </a:lvl3pPr>
            <a:lvl4pPr marL="701983" indent="-161996">
              <a:defRPr sz="1650"/>
            </a:lvl4pPr>
            <a:lvl5pPr marL="971976" indent="-161996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3D987CD-3E5D-DB4F-B3F5-0F660C85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DCC4AD6-9C7E-D344-B843-218C7368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85692AF-DD9A-C242-B6A9-DF158281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D5001-0A2E-6140-B022-DD36790F0582}" type="slidenum">
              <a:rPr lang="nl-NL" altLang="nl-BE"/>
              <a:pPr/>
              <a:t>‹nr.›</a:t>
            </a:fld>
            <a:endParaRPr lang="nl-NL" alt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C1FE04-0325-674B-B2D1-F4503721F9E8}"/>
              </a:ext>
            </a:extLst>
          </p:cNvPr>
          <p:cNvSpPr txBox="1"/>
          <p:nvPr userDrawn="1"/>
        </p:nvSpPr>
        <p:spPr>
          <a:xfrm>
            <a:off x="718457" y="2743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8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70CA58-3063-7B4A-BCB4-B3B665A54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6000" y="1429427"/>
            <a:ext cx="28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0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7136B4-4FE3-5F45-8732-F19AD61E6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4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me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249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0111C1-9C55-DC40-9574-57A6E3B73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041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437747-19B6-D641-8563-F81089F5C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BE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10"/>
            <a:ext cx="10944227" cy="4660279"/>
          </a:xfrm>
          <a:prstGeom prst="rect">
            <a:avLst/>
          </a:prstGeom>
        </p:spPr>
        <p:txBody>
          <a:bodyPr wrap="none" rtlCol="0">
            <a:noAutofit/>
          </a:bodyPr>
          <a:lstStyle>
            <a:lvl1pPr marL="205979" indent="-205979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04F8-2974-4274-AB2A-27DCD9C3507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7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/>
              <a:t>Klik op het pictogram om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42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313" y="620715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64313" y="2272145"/>
            <a:ext cx="5003800" cy="3965142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90" y="620715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416F-AF21-42AF-BE18-48358956D2E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6226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867" y="6338889"/>
            <a:ext cx="27432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643CEDB-3F7E-4D27-8329-8EEFC8CC72AB}" type="slidenum">
              <a:rPr lang="nl-BE" sz="750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‹nr.›</a:t>
            </a:fld>
            <a:endParaRPr lang="nl-BE" sz="75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7584" y="1939925"/>
            <a:ext cx="0" cy="0"/>
          </a:xfrm>
          <a:prstGeom prst="rect">
            <a:avLst/>
          </a:prstGeom>
        </p:spPr>
        <p:txBody>
          <a:bodyPr wrap="none" lIns="68580" tIns="34290" rIns="68580" bIns="34290">
            <a:normAutofit fontScale="25000" lnSpcReduction="20000"/>
          </a:bodyPr>
          <a:lstStyle/>
          <a:p>
            <a:pPr>
              <a:defRPr/>
            </a:pPr>
            <a:endParaRPr lang="en-BE" sz="120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620713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9850" y="3790950"/>
            <a:ext cx="4679951" cy="728662"/>
          </a:xfrm>
        </p:spPr>
        <p:txBody>
          <a:bodyPr>
            <a:noAutofit/>
          </a:bodyPr>
          <a:lstStyle>
            <a:lvl1pPr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851" y="1550990"/>
            <a:ext cx="5148263" cy="2009775"/>
          </a:xfrm>
        </p:spPr>
        <p:txBody>
          <a:bodyPr/>
          <a:lstStyle>
            <a:lvl1pPr>
              <a:buFontTx/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90" y="620715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267030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6" y="620715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7826" y="2386150"/>
            <a:ext cx="7380287" cy="3851139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9" y="620715"/>
            <a:ext cx="2596743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9243-A397-4AAE-919F-0E6748C94E1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5253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889" y="4857373"/>
            <a:ext cx="10934529" cy="137991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9" y="620715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5F01-8FBD-4385-B848-CD044FCBF60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048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724" y="4184248"/>
            <a:ext cx="3434216" cy="2050586"/>
          </a:xfrm>
        </p:spPr>
        <p:txBody>
          <a:bodyPr/>
          <a:lstStyle>
            <a:lvl1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79573" y="4184248"/>
            <a:ext cx="3444601" cy="2053040"/>
          </a:xfrm>
        </p:spPr>
        <p:txBody>
          <a:bodyPr/>
          <a:lstStyle>
            <a:lvl1pPr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25017" y="4184248"/>
            <a:ext cx="3422523" cy="2053040"/>
          </a:xfrm>
        </p:spPr>
        <p:txBody>
          <a:bodyPr/>
          <a:lstStyle>
            <a:lvl1pPr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7769" y="3547641"/>
            <a:ext cx="3457019" cy="522288"/>
          </a:xfrm>
        </p:spPr>
        <p:txBody>
          <a:bodyPr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3711" y="3547641"/>
            <a:ext cx="3423828" cy="522288"/>
          </a:xfrm>
        </p:spPr>
        <p:txBody>
          <a:bodyPr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725" y="3547641"/>
            <a:ext cx="3435527" cy="522288"/>
          </a:xfrm>
        </p:spPr>
        <p:txBody>
          <a:bodyPr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725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81070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1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8099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4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161A-D73C-49BD-B448-54E85C255D9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7866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467" y="4248038"/>
            <a:ext cx="3439464" cy="1989251"/>
          </a:xfrm>
        </p:spPr>
        <p:txBody>
          <a:bodyPr/>
          <a:lstStyle>
            <a:lvl1pPr algn="ctr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4199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12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53127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12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5909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12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0811" y="3725749"/>
            <a:ext cx="3440776" cy="522288"/>
          </a:xfrm>
        </p:spPr>
        <p:txBody>
          <a:bodyPr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23177" y="4248039"/>
            <a:ext cx="3439464" cy="1989251"/>
          </a:xfrm>
        </p:spPr>
        <p:txBody>
          <a:bodyPr/>
          <a:lstStyle>
            <a:lvl1pPr algn="ctr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2521" y="3725750"/>
            <a:ext cx="3440776" cy="522288"/>
          </a:xfrm>
        </p:spPr>
        <p:txBody>
          <a:bodyPr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370395" y="4226562"/>
            <a:ext cx="3439464" cy="1989251"/>
          </a:xfrm>
        </p:spPr>
        <p:txBody>
          <a:bodyPr/>
          <a:lstStyle>
            <a:lvl1pPr algn="ctr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69739" y="3704273"/>
            <a:ext cx="3440776" cy="522288"/>
          </a:xfrm>
        </p:spPr>
        <p:txBody>
          <a:bodyPr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A0C7-0C8F-470D-9315-EF62CE05E6A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2733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39266" y="2133247"/>
            <a:ext cx="2406351" cy="1404432"/>
          </a:xfrm>
        </p:spPr>
        <p:txBody>
          <a:bodyPr/>
          <a:lstStyle>
            <a:lvl1pPr algn="l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665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70978" y="2133247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0222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15081" y="2133247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1332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058586" y="1411391"/>
            <a:ext cx="2418743" cy="563562"/>
          </a:xfrm>
        </p:spPr>
        <p:txBody>
          <a:bodyPr>
            <a:noAutofit/>
          </a:bodyPr>
          <a:lstStyle>
            <a:lvl1pPr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802689" y="1411391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326874" y="1411391"/>
            <a:ext cx="2418743" cy="563562"/>
          </a:xfrm>
        </p:spPr>
        <p:txBody>
          <a:bodyPr>
            <a:noAutofit/>
          </a:bodyPr>
          <a:lstStyle>
            <a:lvl1pPr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339266" y="4585989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0665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070978" y="4585989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410222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815081" y="4585989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41332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5058586" y="3864133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802689" y="3864133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326874" y="3864133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D1BA-E72C-41B9-81CC-E25CA4AA54C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7436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BE"/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3889" y="1578461"/>
            <a:ext cx="10944224" cy="4658829"/>
          </a:xfrm>
        </p:spPr>
        <p:txBody>
          <a:bodyPr rtlCol="0">
            <a:normAutofit/>
          </a:bodyPr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BE" noProof="0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DDC9-4295-4B55-A601-41B6E242BC5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69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BE"/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3889" y="2760665"/>
            <a:ext cx="10944224" cy="3476625"/>
          </a:xfrm>
        </p:spPr>
        <p:txBody>
          <a:bodyPr rtlCol="0">
            <a:normAutofit/>
          </a:bodyPr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BE" noProof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90" y="1690690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CF63-DB4B-402B-98B6-E18A4D2013B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2389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Voornaam Naam</a:t>
            </a:r>
            <a:endParaRPr lang="nl-BE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b="0" i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/>
              <a:t>Quote</a:t>
            </a:r>
            <a:endParaRPr lang="en-BE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/>
              <a:t>Klik op het pictogram om een afbeelding wilt toevoegen</a:t>
            </a:r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>
              <a:latin typeface="ITC Officina Sans Std Book" panose="020B0506040203020204" pitchFamily="34" charset="77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D5A683-7AF7-B84F-B521-0CE304E33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23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10"/>
            <a:ext cx="10944227" cy="46602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05979" indent="-205979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4844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5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620715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5279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1" cy="728662"/>
          </a:xfrm>
        </p:spPr>
        <p:txBody>
          <a:bodyPr lIns="0" tIns="0" rIns="0" bIns="0">
            <a:noAutofit/>
          </a:bodyPr>
          <a:lstStyle>
            <a:lvl1pPr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5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sz="750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sz="75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1" y="1550990"/>
            <a:ext cx="5148263" cy="2009775"/>
          </a:xfrm>
        </p:spPr>
        <p:txBody>
          <a:bodyPr/>
          <a:lstStyle>
            <a:lvl1pPr>
              <a:buFontTx/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620715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>
            <a:normAutofit fontScale="25000" lnSpcReduction="20000"/>
          </a:bodyPr>
          <a:lstStyle/>
          <a:p>
            <a:pPr algn="l"/>
            <a:endParaRPr lang="en-BE" sz="12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D5A683-7AF7-B84F-B521-0CE304E33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2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6" y="620715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6" y="2386150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5"/>
            <a:ext cx="2596743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9267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9" y="4857373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5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511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3" y="4184248"/>
            <a:ext cx="3444601" cy="2053040"/>
          </a:xfrm>
        </p:spPr>
        <p:txBody>
          <a:bodyPr lIns="0" tIns="0" rIns="0" bIns="0"/>
          <a:lstStyle>
            <a:lvl1pPr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7" y="4184248"/>
            <a:ext cx="3422523" cy="2053040"/>
          </a:xfrm>
        </p:spPr>
        <p:txBody>
          <a:bodyPr lIns="0" tIns="0" rIns="0" bIns="0"/>
          <a:lstStyle>
            <a:lvl1pPr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9" y="3547641"/>
            <a:ext cx="3457019" cy="522288"/>
          </a:xfrm>
        </p:spPr>
        <p:txBody>
          <a:bodyPr lIns="0" tIns="0" rIns="0" bIns="0"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5" y="3547641"/>
            <a:ext cx="3435527" cy="522288"/>
          </a:xfrm>
        </p:spPr>
        <p:txBody>
          <a:bodyPr lIns="0" tIns="0" rIns="0" bIns="0"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5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70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1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9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2288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7" y="4248038"/>
            <a:ext cx="3439464" cy="1989251"/>
          </a:xfrm>
        </p:spPr>
        <p:txBody>
          <a:bodyPr lIns="0" tIns="0" rIns="0" bIns="0"/>
          <a:lstStyle>
            <a:lvl1pPr algn="ctr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9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2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7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2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2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1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9"/>
            <a:ext cx="3439464" cy="1989251"/>
          </a:xfrm>
        </p:spPr>
        <p:txBody>
          <a:bodyPr lIns="0" tIns="0" rIns="0" bIns="0"/>
          <a:lstStyle>
            <a:lvl1pPr algn="ctr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5" y="4226562"/>
            <a:ext cx="3439464" cy="1989251"/>
          </a:xfrm>
        </p:spPr>
        <p:txBody>
          <a:bodyPr lIns="0" tIns="0" rIns="0" bIns="0"/>
          <a:lstStyle>
            <a:lvl1pPr algn="ctr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9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0801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1" cy="1404432"/>
          </a:xfrm>
        </p:spPr>
        <p:txBody>
          <a:bodyPr lIns="0" tIns="0" rIns="0" bIns="0"/>
          <a:lstStyle>
            <a:lvl1pPr algn="l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5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8" y="2133247"/>
            <a:ext cx="2406351" cy="1404432"/>
          </a:xfrm>
        </p:spPr>
        <p:txBody>
          <a:bodyPr lIns="0" tIns="0" rIns="0" bIns="0"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2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1" y="2133247"/>
            <a:ext cx="2406351" cy="1404432"/>
          </a:xfrm>
        </p:spPr>
        <p:txBody>
          <a:bodyPr lIns="0" tIns="0" rIns="0" bIns="0"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2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6" y="1411391"/>
            <a:ext cx="2418743" cy="563562"/>
          </a:xfrm>
        </p:spPr>
        <p:txBody>
          <a:bodyPr lIns="0" tIns="0" rIns="0" bIns="0">
            <a:noAutofit/>
          </a:bodyPr>
          <a:lstStyle>
            <a:lvl1pPr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9" y="1411391"/>
            <a:ext cx="2418743" cy="563562"/>
          </a:xfrm>
        </p:spPr>
        <p:txBody>
          <a:bodyPr lIns="0" tIns="0" rIns="0" bIns="0"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3" cy="563562"/>
          </a:xfrm>
        </p:spPr>
        <p:txBody>
          <a:bodyPr lIns="0" tIns="0" rIns="0" bIns="0">
            <a:noAutofit/>
          </a:bodyPr>
          <a:lstStyle>
            <a:lvl1pPr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1" cy="1404432"/>
          </a:xfrm>
        </p:spPr>
        <p:txBody>
          <a:bodyPr lIns="0" tIns="0" rIns="0" bIns="0"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5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8" y="4585989"/>
            <a:ext cx="2406351" cy="1404432"/>
          </a:xfrm>
        </p:spPr>
        <p:txBody>
          <a:bodyPr lIns="0" tIns="0" rIns="0" bIns="0"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2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1" y="4585989"/>
            <a:ext cx="2406351" cy="1404432"/>
          </a:xfrm>
        </p:spPr>
        <p:txBody>
          <a:bodyPr lIns="0" tIns="0" rIns="0" bIns="0"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2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6" y="3864133"/>
            <a:ext cx="2418743" cy="563562"/>
          </a:xfrm>
        </p:spPr>
        <p:txBody>
          <a:bodyPr lIns="0" tIns="0" rIns="0" bIns="0"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9" y="3864133"/>
            <a:ext cx="2418743" cy="563562"/>
          </a:xfrm>
        </p:spPr>
        <p:txBody>
          <a:bodyPr lIns="0" tIns="0" rIns="0" bIns="0"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3" cy="563562"/>
          </a:xfrm>
        </p:spPr>
        <p:txBody>
          <a:bodyPr lIns="0" tIns="0" rIns="0" bIns="0"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052506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61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1396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5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90" y="1690690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5942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/>
              <a:t>Klik op het pictogram om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4480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72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405" y="1196976"/>
            <a:ext cx="10753195" cy="4895850"/>
          </a:xfrm>
        </p:spPr>
        <p:txBody>
          <a:bodyPr/>
          <a:lstStyle>
            <a:lvl2pPr marL="121497" indent="-121497">
              <a:defRPr sz="1463"/>
            </a:lvl2pPr>
            <a:lvl3pPr marL="323993" indent="-121497">
              <a:defRPr sz="1350"/>
            </a:lvl3pPr>
            <a:lvl4pPr marL="526487" indent="-121497">
              <a:defRPr sz="1238"/>
            </a:lvl4pPr>
            <a:lvl5pPr marL="728982" indent="-121497"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3D987CD-3E5D-DB4F-B3F5-0F660C85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DCC4AD6-9C7E-D344-B843-218C7368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85692AF-DD9A-C242-B6A9-DF158281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D5001-0A2E-6140-B022-DD36790F0582}" type="slidenum">
              <a:rPr lang="nl-NL" altLang="nl-BE"/>
              <a:pPr/>
              <a:t>‹nr.›</a:t>
            </a:fld>
            <a:endParaRPr lang="nl-NL" alt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C1FE04-0325-674B-B2D1-F4503721F9E8}"/>
              </a:ext>
            </a:extLst>
          </p:cNvPr>
          <p:cNvSpPr txBox="1"/>
          <p:nvPr userDrawn="1"/>
        </p:nvSpPr>
        <p:spPr>
          <a:xfrm>
            <a:off x="718457" y="27432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1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31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A6AE-890F-EB46-AD71-BC4824D94499}" type="datetime1">
              <a:rPr lang="en-GB" smtClean="0"/>
              <a:t>05/07/2022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41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F3CA-6EB1-0744-8289-2E0454053985}" type="datetime1">
              <a:rPr lang="en-GB" smtClean="0"/>
              <a:t>05/07/2022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150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DE7B-A715-1649-B6CC-1A6FD7474D83}" type="datetime1">
              <a:rPr lang="en-GB" smtClean="0"/>
              <a:t>05/07/2022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8250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4CB0-6607-6C4B-AB9C-A0BF584E4673}" type="datetime1">
              <a:rPr lang="en-GB" smtClean="0"/>
              <a:t>05/07/2022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523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D874-FEC3-414A-936D-5EBD1426B719}" type="datetime1">
              <a:rPr lang="en-GB" smtClean="0"/>
              <a:t>05/07/2022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0063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05C1-D4DD-9A46-AA2B-8EBDEBD0184A}" type="datetime1">
              <a:rPr lang="en-GB" smtClean="0"/>
              <a:t>05/07/2022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364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CEE8-B421-ED40-83F0-3FEF24DF261F}" type="datetime1">
              <a:rPr lang="en-GB" smtClean="0"/>
              <a:t>05/07/2022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476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1348-14BB-9D47-955C-C690CAC1D665}" type="datetime1">
              <a:rPr lang="en-GB" smtClean="0"/>
              <a:t>05/07/2022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786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/>
              <a:t>Klik op het pictogram om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205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CF0E-37A6-904C-BEFA-CF93866CF320}" type="datetime1">
              <a:rPr lang="en-GB" smtClean="0"/>
              <a:t>05/07/2022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990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8B27-1F93-DE44-8A5D-5B2EF2A2499D}" type="datetime1">
              <a:rPr lang="en-GB" smtClean="0"/>
              <a:t>05/07/2022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250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19EC-EC98-EB49-B7B0-2A898F080473}" type="datetime1">
              <a:rPr lang="en-GB" smtClean="0"/>
              <a:t>05/07/2022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02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4" name="Tijdelijke aanduiding voor tekst 2"/>
          <p:cNvSpPr>
            <a:spLocks noGrp="1"/>
          </p:cNvSpPr>
          <p:nvPr>
            <p:ph idx="1"/>
          </p:nvPr>
        </p:nvSpPr>
        <p:spPr>
          <a:xfrm>
            <a:off x="623887" y="1577010"/>
            <a:ext cx="10944227" cy="4660279"/>
          </a:xfrm>
          <a:prstGeom prst="rect">
            <a:avLst/>
          </a:prstGeom>
        </p:spPr>
        <p:txBody>
          <a:bodyPr wrap="none" rtlCol="0">
            <a:noAutofit/>
          </a:bodyPr>
          <a:lstStyle>
            <a:lvl1pPr marL="205979" indent="-205979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FFC9B149-BCCC-44E3-B47D-FFEBA0DB3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3854-DC19-4B20-9D2E-71496E2CC54E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3419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6564313" y="620715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inhoud 19"/>
          <p:cNvSpPr>
            <a:spLocks noGrp="1"/>
          </p:cNvSpPr>
          <p:nvPr>
            <p:ph sz="quarter" idx="11"/>
          </p:nvPr>
        </p:nvSpPr>
        <p:spPr>
          <a:xfrm>
            <a:off x="6564313" y="2272145"/>
            <a:ext cx="5003800" cy="3965142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Picture Placeholder 32"/>
          <p:cNvSpPr>
            <a:spLocks noGrp="1"/>
          </p:cNvSpPr>
          <p:nvPr>
            <p:ph type="pic" idx="1"/>
          </p:nvPr>
        </p:nvSpPr>
        <p:spPr>
          <a:xfrm>
            <a:off x="623890" y="620715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CCF687F7-94C5-4D3D-81D8-B3FD2615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B971-E1DB-4811-9558-8C8FFF198E43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9835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10114211-BCBE-4D0D-92FD-5644368BF2EE}"/>
              </a:ext>
            </a:extLst>
          </p:cNvPr>
          <p:cNvSpPr txBox="1">
            <a:spLocks/>
          </p:cNvSpPr>
          <p:nvPr userDrawn="1"/>
        </p:nvSpPr>
        <p:spPr>
          <a:xfrm>
            <a:off x="8923867" y="6338889"/>
            <a:ext cx="27432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54B832E-360F-4C1D-8F73-577456FD5CF4}" type="slidenum">
              <a:rPr lang="nl-BE" sz="750" smtClean="0">
                <a:latin typeface="Calibri Light" panose="020F0302020204030204" pitchFamily="34" charset="0"/>
                <a:cs typeface="Calibri Light" panose="020F0302020204030204" pitchFamily="34" charset="0"/>
              </a:rPr>
              <a:pPr>
                <a:defRPr/>
              </a:pPr>
              <a:t>‹nr.›</a:t>
            </a:fld>
            <a:endParaRPr lang="nl-BE" sz="7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1CAA9-9786-4CA2-A108-6113EA538CA6}"/>
              </a:ext>
            </a:extLst>
          </p:cNvPr>
          <p:cNvSpPr txBox="1"/>
          <p:nvPr userDrawn="1"/>
        </p:nvSpPr>
        <p:spPr>
          <a:xfrm>
            <a:off x="7757584" y="1939925"/>
            <a:ext cx="0" cy="0"/>
          </a:xfrm>
          <a:prstGeom prst="rect">
            <a:avLst/>
          </a:prstGeom>
        </p:spPr>
        <p:txBody>
          <a:bodyPr wrap="none" lIns="68580" tIns="34290" rIns="68580" bIns="34290">
            <a:normAutofit fontScale="25000" lnSpcReduction="20000"/>
          </a:bodyPr>
          <a:lstStyle/>
          <a:p>
            <a:pPr>
              <a:defRPr/>
            </a:pPr>
            <a:endParaRPr lang="en-BE" sz="120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11">
            <a:extLst>
              <a:ext uri="{FF2B5EF4-FFF2-40B4-BE49-F238E27FC236}">
                <a16:creationId xmlns:a16="http://schemas.microsoft.com/office/drawing/2014/main" id="{26DD2B1C-94C5-422B-81E8-8A11DADF5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1" y="620713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419850" y="3790950"/>
            <a:ext cx="4679951" cy="728662"/>
          </a:xfrm>
        </p:spPr>
        <p:txBody>
          <a:bodyPr>
            <a:noAutofit/>
          </a:bodyPr>
          <a:lstStyle>
            <a:lvl1pPr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419851" y="1550990"/>
            <a:ext cx="5148263" cy="2009775"/>
          </a:xfrm>
        </p:spPr>
        <p:txBody>
          <a:bodyPr/>
          <a:lstStyle>
            <a:lvl1pPr>
              <a:buFontTx/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Picture Placeholder 32"/>
          <p:cNvSpPr>
            <a:spLocks noGrp="1"/>
          </p:cNvSpPr>
          <p:nvPr>
            <p:ph type="pic" idx="1"/>
          </p:nvPr>
        </p:nvSpPr>
        <p:spPr>
          <a:xfrm>
            <a:off x="623890" y="620715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062488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187826" y="620715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Tijdelijke aanduiding voor inhoud 19"/>
          <p:cNvSpPr>
            <a:spLocks noGrp="1"/>
          </p:cNvSpPr>
          <p:nvPr>
            <p:ph sz="quarter" idx="11"/>
          </p:nvPr>
        </p:nvSpPr>
        <p:spPr>
          <a:xfrm>
            <a:off x="4187826" y="2386150"/>
            <a:ext cx="7380287" cy="3851139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idx="1"/>
          </p:nvPr>
        </p:nvSpPr>
        <p:spPr>
          <a:xfrm>
            <a:off x="623889" y="620715"/>
            <a:ext cx="2596743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7AACDE14-2DA3-4EA5-AEEB-77311936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87C9-CD55-498A-9D02-B5B06E2E7F05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3897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623889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Tijdelijke aanduiding voor inhoud 19"/>
          <p:cNvSpPr>
            <a:spLocks noGrp="1"/>
          </p:cNvSpPr>
          <p:nvPr>
            <p:ph sz="quarter" idx="11"/>
          </p:nvPr>
        </p:nvSpPr>
        <p:spPr>
          <a:xfrm>
            <a:off x="623889" y="4857373"/>
            <a:ext cx="10934529" cy="137991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idx="1"/>
          </p:nvPr>
        </p:nvSpPr>
        <p:spPr>
          <a:xfrm>
            <a:off x="623889" y="620715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A1ED46AF-4E57-48FC-A607-561F82D3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253E-C3DE-416B-A78B-F8203672624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9911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9"/>
          <p:cNvSpPr>
            <a:spLocks noGrp="1"/>
          </p:cNvSpPr>
          <p:nvPr>
            <p:ph sz="quarter" idx="11"/>
          </p:nvPr>
        </p:nvSpPr>
        <p:spPr>
          <a:xfrm>
            <a:off x="632724" y="4184248"/>
            <a:ext cx="3434216" cy="2050586"/>
          </a:xfrm>
        </p:spPr>
        <p:txBody>
          <a:bodyPr/>
          <a:lstStyle>
            <a:lvl1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inhoud 19"/>
          <p:cNvSpPr>
            <a:spLocks noGrp="1"/>
          </p:cNvSpPr>
          <p:nvPr>
            <p:ph sz="quarter" idx="16"/>
          </p:nvPr>
        </p:nvSpPr>
        <p:spPr>
          <a:xfrm>
            <a:off x="4379573" y="4184248"/>
            <a:ext cx="3444601" cy="2053040"/>
          </a:xfrm>
        </p:spPr>
        <p:txBody>
          <a:bodyPr/>
          <a:lstStyle>
            <a:lvl1pPr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19"/>
          <p:cNvSpPr>
            <a:spLocks noGrp="1"/>
          </p:cNvSpPr>
          <p:nvPr>
            <p:ph sz="quarter" idx="17"/>
          </p:nvPr>
        </p:nvSpPr>
        <p:spPr>
          <a:xfrm>
            <a:off x="8125017" y="4184248"/>
            <a:ext cx="3422523" cy="2053040"/>
          </a:xfrm>
        </p:spPr>
        <p:txBody>
          <a:bodyPr/>
          <a:lstStyle>
            <a:lvl1pPr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20"/>
          </p:nvPr>
        </p:nvSpPr>
        <p:spPr>
          <a:xfrm>
            <a:off x="4367769" y="3547641"/>
            <a:ext cx="3457019" cy="522288"/>
          </a:xfrm>
        </p:spPr>
        <p:txBody>
          <a:bodyPr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123711" y="3547641"/>
            <a:ext cx="3423828" cy="522288"/>
          </a:xfrm>
        </p:spPr>
        <p:txBody>
          <a:bodyPr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22"/>
          </p:nvPr>
        </p:nvSpPr>
        <p:spPr>
          <a:xfrm>
            <a:off x="632725" y="3547641"/>
            <a:ext cx="3435527" cy="522288"/>
          </a:xfrm>
        </p:spPr>
        <p:txBody>
          <a:bodyPr>
            <a:normAutofit/>
          </a:bodyPr>
          <a:lstStyle>
            <a:lvl1pPr algn="l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32725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4381070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1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8128099" y="643267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4" name="Tijdelijke aanduiding voor dianummer 3">
            <a:extLst>
              <a:ext uri="{FF2B5EF4-FFF2-40B4-BE49-F238E27FC236}">
                <a16:creationId xmlns:a16="http://schemas.microsoft.com/office/drawing/2014/main" id="{C8F8CE30-57DA-4120-9BB5-DFF416ED12B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497D-AB9C-4D62-AFDB-D32A3EFCEF73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5588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9"/>
          <p:cNvSpPr>
            <a:spLocks noGrp="1"/>
          </p:cNvSpPr>
          <p:nvPr>
            <p:ph sz="quarter" idx="11"/>
          </p:nvPr>
        </p:nvSpPr>
        <p:spPr>
          <a:xfrm>
            <a:off x="631467" y="4248038"/>
            <a:ext cx="3439464" cy="1989251"/>
          </a:xfrm>
        </p:spPr>
        <p:txBody>
          <a:bodyPr/>
          <a:lstStyle>
            <a:lvl1pPr algn="ctr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afbeelding 33"/>
          <p:cNvSpPr>
            <a:spLocks noGrp="1"/>
          </p:cNvSpPr>
          <p:nvPr>
            <p:ph type="pic" sz="quarter" idx="12"/>
          </p:nvPr>
        </p:nvSpPr>
        <p:spPr>
          <a:xfrm>
            <a:off x="1514199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12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6" name="Tijdelijke aanduiding voor afbeelding 33"/>
          <p:cNvSpPr>
            <a:spLocks noGrp="1"/>
          </p:cNvSpPr>
          <p:nvPr>
            <p:ph type="pic" sz="quarter" idx="18"/>
          </p:nvPr>
        </p:nvSpPr>
        <p:spPr>
          <a:xfrm>
            <a:off x="5253127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12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9"/>
          </p:nvPr>
        </p:nvSpPr>
        <p:spPr>
          <a:xfrm>
            <a:off x="9005909" y="1378341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12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22"/>
          </p:nvPr>
        </p:nvSpPr>
        <p:spPr>
          <a:xfrm>
            <a:off x="630811" y="3725749"/>
            <a:ext cx="3440776" cy="522288"/>
          </a:xfrm>
        </p:spPr>
        <p:txBody>
          <a:bodyPr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19"/>
          <p:cNvSpPr>
            <a:spLocks noGrp="1"/>
          </p:cNvSpPr>
          <p:nvPr>
            <p:ph sz="quarter" idx="23"/>
          </p:nvPr>
        </p:nvSpPr>
        <p:spPr>
          <a:xfrm>
            <a:off x="8123177" y="4248039"/>
            <a:ext cx="3439464" cy="1989251"/>
          </a:xfrm>
        </p:spPr>
        <p:txBody>
          <a:bodyPr/>
          <a:lstStyle>
            <a:lvl1pPr algn="ctr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24"/>
          </p:nvPr>
        </p:nvSpPr>
        <p:spPr>
          <a:xfrm>
            <a:off x="8122521" y="3725750"/>
            <a:ext cx="3440776" cy="522288"/>
          </a:xfrm>
        </p:spPr>
        <p:txBody>
          <a:bodyPr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inhoud 19"/>
          <p:cNvSpPr>
            <a:spLocks noGrp="1"/>
          </p:cNvSpPr>
          <p:nvPr>
            <p:ph sz="quarter" idx="25"/>
          </p:nvPr>
        </p:nvSpPr>
        <p:spPr>
          <a:xfrm>
            <a:off x="4370395" y="4226562"/>
            <a:ext cx="3439464" cy="1989251"/>
          </a:xfrm>
        </p:spPr>
        <p:txBody>
          <a:bodyPr/>
          <a:lstStyle>
            <a:lvl1pPr algn="ctr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26"/>
          </p:nvPr>
        </p:nvSpPr>
        <p:spPr>
          <a:xfrm>
            <a:off x="4369739" y="3704273"/>
            <a:ext cx="3440776" cy="522288"/>
          </a:xfrm>
        </p:spPr>
        <p:txBody>
          <a:bodyPr>
            <a:normAutofit/>
          </a:bodyPr>
          <a:lstStyle>
            <a:lvl1pPr algn="ctr"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ianummer 3">
            <a:extLst>
              <a:ext uri="{FF2B5EF4-FFF2-40B4-BE49-F238E27FC236}">
                <a16:creationId xmlns:a16="http://schemas.microsoft.com/office/drawing/2014/main" id="{3C3B9E1E-CC77-4DDB-95AF-827DE2B5935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B3F1-A21E-4831-99D8-6FFFDE5F00D7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322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/>
              <a:t>Klik op het pictogram om een afbeelding wilt toevoegen</a:t>
            </a:r>
            <a:endParaRPr lang="nl-BE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/>
              <a:t>Klik op het pictogram om een afbeelding wilt toevoegen</a:t>
            </a:r>
            <a:endParaRPr lang="nl-BE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/>
              <a:t>Klik op het pictogram om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295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19"/>
          <p:cNvSpPr>
            <a:spLocks noGrp="1"/>
          </p:cNvSpPr>
          <p:nvPr>
            <p:ph sz="quarter" idx="11"/>
          </p:nvPr>
        </p:nvSpPr>
        <p:spPr>
          <a:xfrm>
            <a:off x="1339266" y="2133247"/>
            <a:ext cx="2406351" cy="1404432"/>
          </a:xfrm>
        </p:spPr>
        <p:txBody>
          <a:bodyPr/>
          <a:lstStyle>
            <a:lvl1pPr algn="l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afbeelding 33"/>
          <p:cNvSpPr>
            <a:spLocks noGrp="1"/>
          </p:cNvSpPr>
          <p:nvPr>
            <p:ph type="pic" sz="quarter" idx="12"/>
          </p:nvPr>
        </p:nvSpPr>
        <p:spPr>
          <a:xfrm>
            <a:off x="630665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6" name="Tijdelijke aanduiding voor inhoud 19"/>
          <p:cNvSpPr>
            <a:spLocks noGrp="1"/>
          </p:cNvSpPr>
          <p:nvPr>
            <p:ph sz="quarter" idx="14"/>
          </p:nvPr>
        </p:nvSpPr>
        <p:spPr>
          <a:xfrm>
            <a:off x="5070978" y="2133247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5"/>
          </p:nvPr>
        </p:nvSpPr>
        <p:spPr>
          <a:xfrm>
            <a:off x="4410222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8" name="Tijdelijke aanduiding voor inhoud 19"/>
          <p:cNvSpPr>
            <a:spLocks noGrp="1"/>
          </p:cNvSpPr>
          <p:nvPr>
            <p:ph sz="quarter" idx="16"/>
          </p:nvPr>
        </p:nvSpPr>
        <p:spPr>
          <a:xfrm>
            <a:off x="8815081" y="2133247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33"/>
          <p:cNvSpPr>
            <a:spLocks noGrp="1"/>
          </p:cNvSpPr>
          <p:nvPr>
            <p:ph type="pic" sz="quarter" idx="17"/>
          </p:nvPr>
        </p:nvSpPr>
        <p:spPr>
          <a:xfrm>
            <a:off x="8141332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24"/>
          </p:nvPr>
        </p:nvSpPr>
        <p:spPr>
          <a:xfrm>
            <a:off x="5058586" y="1411391"/>
            <a:ext cx="2418743" cy="563562"/>
          </a:xfrm>
        </p:spPr>
        <p:txBody>
          <a:bodyPr>
            <a:noAutofit/>
          </a:bodyPr>
          <a:lstStyle>
            <a:lvl1pPr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25"/>
          </p:nvPr>
        </p:nvSpPr>
        <p:spPr>
          <a:xfrm>
            <a:off x="8802689" y="1411391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sz="quarter" idx="26"/>
          </p:nvPr>
        </p:nvSpPr>
        <p:spPr>
          <a:xfrm>
            <a:off x="1326874" y="1411391"/>
            <a:ext cx="2418743" cy="563562"/>
          </a:xfrm>
        </p:spPr>
        <p:txBody>
          <a:bodyPr>
            <a:noAutofit/>
          </a:bodyPr>
          <a:lstStyle>
            <a:lvl1pPr>
              <a:defRPr sz="165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inhoud 19"/>
          <p:cNvSpPr>
            <a:spLocks noGrp="1"/>
          </p:cNvSpPr>
          <p:nvPr>
            <p:ph sz="quarter" idx="27"/>
          </p:nvPr>
        </p:nvSpPr>
        <p:spPr>
          <a:xfrm>
            <a:off x="1339266" y="4585989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afbeelding 33"/>
          <p:cNvSpPr>
            <a:spLocks noGrp="1"/>
          </p:cNvSpPr>
          <p:nvPr>
            <p:ph type="pic" sz="quarter" idx="28"/>
          </p:nvPr>
        </p:nvSpPr>
        <p:spPr>
          <a:xfrm>
            <a:off x="630665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6" name="Tijdelijke aanduiding voor inhoud 19"/>
          <p:cNvSpPr>
            <a:spLocks noGrp="1"/>
          </p:cNvSpPr>
          <p:nvPr>
            <p:ph sz="quarter" idx="29"/>
          </p:nvPr>
        </p:nvSpPr>
        <p:spPr>
          <a:xfrm>
            <a:off x="5070978" y="4585989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afbeelding 33"/>
          <p:cNvSpPr>
            <a:spLocks noGrp="1"/>
          </p:cNvSpPr>
          <p:nvPr>
            <p:ph type="pic" sz="quarter" idx="30"/>
          </p:nvPr>
        </p:nvSpPr>
        <p:spPr>
          <a:xfrm>
            <a:off x="4410222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8" name="Tijdelijke aanduiding voor inhoud 19"/>
          <p:cNvSpPr>
            <a:spLocks noGrp="1"/>
          </p:cNvSpPr>
          <p:nvPr>
            <p:ph sz="quarter" idx="31"/>
          </p:nvPr>
        </p:nvSpPr>
        <p:spPr>
          <a:xfrm>
            <a:off x="8815081" y="4585989"/>
            <a:ext cx="2406351" cy="1404432"/>
          </a:xfrm>
        </p:spPr>
        <p:txBody>
          <a:bodyPr/>
          <a:lstStyle>
            <a:lvl1pPr algn="l">
              <a:defRPr lang="nl-BE" sz="12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afbeelding 33"/>
          <p:cNvSpPr>
            <a:spLocks noGrp="1"/>
          </p:cNvSpPr>
          <p:nvPr>
            <p:ph type="pic" sz="quarter" idx="32"/>
          </p:nvPr>
        </p:nvSpPr>
        <p:spPr>
          <a:xfrm>
            <a:off x="8141332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 rtlCol="0">
            <a:normAutofit/>
          </a:bodyPr>
          <a:lstStyle>
            <a:lvl1pPr>
              <a:defRPr lang="nl-BE" sz="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20" name="Tijdelijke aanduiding voor inhoud 2"/>
          <p:cNvSpPr>
            <a:spLocks noGrp="1"/>
          </p:cNvSpPr>
          <p:nvPr>
            <p:ph sz="quarter" idx="33"/>
          </p:nvPr>
        </p:nvSpPr>
        <p:spPr>
          <a:xfrm>
            <a:off x="5058586" y="3864133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quarter" idx="34"/>
          </p:nvPr>
        </p:nvSpPr>
        <p:spPr>
          <a:xfrm>
            <a:off x="8802689" y="3864133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sz="quarter" idx="35"/>
          </p:nvPr>
        </p:nvSpPr>
        <p:spPr>
          <a:xfrm>
            <a:off x="1326874" y="3864133"/>
            <a:ext cx="2418743" cy="563562"/>
          </a:xfrm>
        </p:spPr>
        <p:txBody>
          <a:bodyPr>
            <a:noAutofit/>
          </a:bodyPr>
          <a:lstStyle>
            <a:lvl1pPr>
              <a:defRPr lang="nl-BE" sz="165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dianummer 3">
            <a:extLst>
              <a:ext uri="{FF2B5EF4-FFF2-40B4-BE49-F238E27FC236}">
                <a16:creationId xmlns:a16="http://schemas.microsoft.com/office/drawing/2014/main" id="{A4FAA366-B40C-4234-9DDA-80E3234C745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D014-3DB2-4111-9915-E22AC48B14B5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83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4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623889" y="1578461"/>
            <a:ext cx="10944224" cy="4658829"/>
          </a:xfrm>
        </p:spPr>
        <p:txBody>
          <a:bodyPr rtlCol="0">
            <a:normAutofit/>
          </a:bodyPr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BE" noProof="0" dirty="0"/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D1CC5AA1-8954-42A4-BA08-F4D23B10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D871-4D63-4FFD-9090-002496EB2BC1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8323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4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623889" y="2760665"/>
            <a:ext cx="10944224" cy="3476625"/>
          </a:xfrm>
        </p:spPr>
        <p:txBody>
          <a:bodyPr rtlCol="0">
            <a:normAutofit/>
          </a:bodyPr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BE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3890" y="1690690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E59220AC-0368-42B0-9738-DC80FF008C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53AC-4EF9-44BE-84B7-ED626FE80C3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2870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0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9">
            <a:extLst>
              <a:ext uri="{FF2B5EF4-FFF2-40B4-BE49-F238E27FC236}">
                <a16:creationId xmlns:a16="http://schemas.microsoft.com/office/drawing/2014/main" id="{A371A77F-E6B6-44C2-BA28-EE1073FA57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7551" y="27463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endParaRPr lang="nl-BE" altLang="nl-BE" sz="2100" b="1">
              <a:solidFill>
                <a:schemeClr val="bg1"/>
              </a:solidFill>
              <a:latin typeface="Gotham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405" y="1196976"/>
            <a:ext cx="10753195" cy="4895850"/>
          </a:xfrm>
        </p:spPr>
        <p:txBody>
          <a:bodyPr/>
          <a:lstStyle>
            <a:lvl2pPr marL="121497" indent="-121497">
              <a:defRPr sz="1463"/>
            </a:lvl2pPr>
            <a:lvl3pPr marL="323993" indent="-121497">
              <a:defRPr sz="1350"/>
            </a:lvl3pPr>
            <a:lvl4pPr marL="526487" indent="-121497">
              <a:defRPr sz="1238"/>
            </a:lvl4pPr>
            <a:lvl5pPr marL="728982" indent="-121497"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02776CD-2F38-473C-99C3-D07D8493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2C6E3C0-E14B-4514-BF16-A7778A91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318B7DE-8309-4E85-AA7A-BFBDDB12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E8E8-CC3F-451D-AEEF-F7286F875F1B}" type="slidenum">
              <a:rPr lang="nl-NL" altLang="nl-BE"/>
              <a:pPr>
                <a:defRPr/>
              </a:pPr>
              <a:t>‹nr.›</a:t>
            </a:fld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238576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6089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6903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2337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370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4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9903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4233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499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987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6356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096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268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Inhoud</a:t>
            </a:r>
            <a:endParaRPr lang="nl-BE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om een witte afbeelding toe </a:t>
            </a:r>
            <a:r>
              <a:rPr lang="nl-NL" err="1"/>
              <a:t>tevoegen</a:t>
            </a:r>
            <a:r>
              <a:rPr lang="nl-NL"/>
              <a:t> (</a:t>
            </a:r>
            <a:r>
              <a:rPr lang="nl-NL" err="1"/>
              <a:t>png</a:t>
            </a:r>
            <a:r>
              <a:rPr lang="nl-NL"/>
              <a:t>)</a:t>
            </a:r>
            <a:endParaRPr lang="nl-BE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7752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stijl</a:t>
            </a:r>
            <a:r>
              <a:rPr lang="en-GB"/>
              <a:t> van de </a:t>
            </a:r>
            <a:r>
              <a:rPr lang="en-GB" err="1"/>
              <a:t>mastertitel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/>
              <a:t>Klik op het pictogram als u een object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2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Titel</a:t>
            </a:r>
            <a:endParaRPr lang="nl-BE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4A0D17-02F8-394E-8B01-25583F6530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39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65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39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4418" y="6207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Titel</a:t>
            </a:r>
            <a:endParaRPr lang="nl-BE" altLang="nl-BE"/>
          </a:p>
        </p:txBody>
      </p:sp>
      <p:sp>
        <p:nvSpPr>
          <p:cNvPr id="3075" name="Tijdelijke aanduiding voor tekst 13"/>
          <p:cNvSpPr>
            <a:spLocks noGrp="1"/>
          </p:cNvSpPr>
          <p:nvPr>
            <p:ph type="body" idx="1"/>
          </p:nvPr>
        </p:nvSpPr>
        <p:spPr bwMode="auto">
          <a:xfrm>
            <a:off x="624418" y="1604963"/>
            <a:ext cx="1094316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867" y="6338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AFE73ABD-CC89-4EF5-93D8-D21DE18C81A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pic>
        <p:nvPicPr>
          <p:cNvPr id="3077" name="Afbeelding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4" y="6427789"/>
            <a:ext cx="90381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5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 sz="210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554038" indent="-2825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815975" indent="-2825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089025" indent="-2825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246188" indent="-1682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7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Titel</a:t>
            </a:r>
            <a:endParaRPr lang="nl-BE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81"/>
            <a:ext cx="10944227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4A0D17-02F8-394E-8B01-25583F6530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6400" y="6427628"/>
            <a:ext cx="904408" cy="2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/>
  <p:txStyles>
    <p:titleStyle>
      <a:lvl1pPr algn="l" defTabSz="912791" rtl="0" eaLnBrk="1" fontAlgn="base" hangingPunct="1">
        <a:spcBef>
          <a:spcPct val="0"/>
        </a:spcBef>
        <a:spcAft>
          <a:spcPct val="0"/>
        </a:spcAft>
        <a:defRPr sz="285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912791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912791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912791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912791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279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1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555611" indent="-284156" algn="l" defTabSz="91279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817543" indent="-284156" algn="l" defTabSz="91279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090586" indent="-284156" algn="l" defTabSz="91279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247744" indent="-169859" algn="l" defTabSz="91279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39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2B66-CADB-9F45-8906-23A40ED69611}" type="datetime1">
              <a:rPr lang="en-GB" smtClean="0"/>
              <a:t>05/07/2022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376B-E3EA-49D3-9C6F-E423D218BF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5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titel 1">
            <a:extLst>
              <a:ext uri="{FF2B5EF4-FFF2-40B4-BE49-F238E27FC236}">
                <a16:creationId xmlns:a16="http://schemas.microsoft.com/office/drawing/2014/main" id="{B7584EDB-B8DE-4513-93D7-F314C5760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6207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Titel</a:t>
            </a:r>
            <a:endParaRPr lang="nl-BE" altLang="nl-BE"/>
          </a:p>
        </p:txBody>
      </p:sp>
      <p:sp>
        <p:nvSpPr>
          <p:cNvPr id="28675" name="Tijdelijke aanduiding voor tekst 13">
            <a:extLst>
              <a:ext uri="{FF2B5EF4-FFF2-40B4-BE49-F238E27FC236}">
                <a16:creationId xmlns:a16="http://schemas.microsoft.com/office/drawing/2014/main" id="{496D4C67-3E0F-4BD4-9B50-DE9120C61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604963"/>
            <a:ext cx="1094316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2A93B845-FB1E-4EC1-B28C-E15A5E9F3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867" y="6338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0BEAD96F-7E49-4B2A-98F9-50DC15FCFD59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  <p:pic>
        <p:nvPicPr>
          <p:cNvPr id="28677" name="Afbeelding 5">
            <a:extLst>
              <a:ext uri="{FF2B5EF4-FFF2-40B4-BE49-F238E27FC236}">
                <a16:creationId xmlns:a16="http://schemas.microsoft.com/office/drawing/2014/main" id="{8AA24BD6-255A-43F2-A3C4-704E1BA2D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4" y="6427789"/>
            <a:ext cx="90381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 sz="210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554038" indent="-2825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815975" indent="-2825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089025" indent="-2825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246188" indent="-168275" algn="l" defTabSz="9112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3E6A-5CC7-42ED-8680-6A31D3047994}" type="datetimeFigureOut">
              <a:rPr lang="nl-BE" smtClean="0"/>
              <a:t>5/07/2022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FCB14-01D7-4D6F-B0E2-3CF8166A3C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000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37623"/>
            <a:ext cx="11167896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COVID-19 vaccins – </a:t>
            </a:r>
            <a:r>
              <a:rPr lang="nl-BE" dirty="0" err="1"/>
              <a:t>July</a:t>
            </a:r>
            <a:r>
              <a:rPr lang="nl-BE" dirty="0"/>
              <a:t> 5, 2022</a:t>
            </a:r>
            <a:br>
              <a:rPr lang="nl-BE" dirty="0"/>
            </a:b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020627"/>
            <a:ext cx="10944225" cy="1062037"/>
          </a:xfrm>
        </p:spPr>
        <p:txBody>
          <a:bodyPr/>
          <a:lstStyle/>
          <a:p>
            <a:r>
              <a:rPr lang="nl-BE" dirty="0"/>
              <a:t>Pierre Van Damme, MD PhD</a:t>
            </a:r>
          </a:p>
          <a:p>
            <a:r>
              <a:rPr lang="nl-BE" sz="2000" dirty="0"/>
              <a:t>Vaccin- en Infectieziekten Instituut (UAntwerpen)</a:t>
            </a:r>
          </a:p>
          <a:p>
            <a:r>
              <a:rPr lang="nl-BE" sz="2000" dirty="0"/>
              <a:t>Centrum voor de Evaluatie van Vaccinaties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4A0E8E1-6095-40CE-A4A1-3938D074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2376B-E3EA-49D3-9C6F-E423D218BF2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0C3B27-49C5-4F91-84EA-56E8CE43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88" y="0"/>
            <a:ext cx="11227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28E9E-BC2A-4F98-9FF8-D7398399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CB2298-A2C0-4B62-98F4-76A5CA130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9734F06-E102-4E6F-80B8-31DF643F8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483000"/>
            <a:ext cx="12693395" cy="7933372"/>
          </a:xfrm>
        </p:spPr>
      </p:pic>
    </p:spTree>
    <p:extLst>
      <p:ext uri="{BB962C8B-B14F-4D97-AF65-F5344CB8AC3E}">
        <p14:creationId xmlns:p14="http://schemas.microsoft.com/office/powerpoint/2010/main" val="427267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B4DAFC-27BB-4BDA-8F8D-6F135E8DE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D27581E9-60B1-45B3-B844-5F8A80B78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0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91F3B-86F2-4753-89E2-DEF996E2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Nederland, 18 jan 2022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E93BF9-2B40-4E6B-AB66-6E00F70C4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BCE4A5-D4B3-4DE7-A17A-FB07D7C57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437" y="1280160"/>
            <a:ext cx="7548845" cy="56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97428F5-1544-4F31-BF78-AB937606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37" y="174929"/>
            <a:ext cx="9353373" cy="64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3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74FF1-8CCE-474F-AFCD-00C39275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253D85-4A74-41D2-AB13-7625823D7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C89CDB-C4B3-4561-B956-2B77FF8E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5" y="306182"/>
            <a:ext cx="9992494" cy="5861576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8AFAF8C-CE26-4F8D-855B-1D0670DF8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96561" y="5387351"/>
            <a:ext cx="2490204" cy="1369040"/>
          </a:xfrm>
        </p:spPr>
      </p:pic>
    </p:spTree>
    <p:extLst>
      <p:ext uri="{BB962C8B-B14F-4D97-AF65-F5344CB8AC3E}">
        <p14:creationId xmlns:p14="http://schemas.microsoft.com/office/powerpoint/2010/main" val="238075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FEBE5-2A98-4ED0-B8D9-7A74E277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E603066-4EB8-4A39-A94F-80A86604B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6B3F89B-4A6C-4FF5-8180-50AC7F589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81" y="766916"/>
            <a:ext cx="10107581" cy="547037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3BBFF7F-EBA3-4BA9-A22F-6F0F0851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079" y="5408273"/>
            <a:ext cx="249348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BFF56-8757-4E2F-8DD6-73C925F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D4D71EA-5FCE-44F2-805E-3703B534F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2F0A20B-A6FA-4836-9101-E898AC3EE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00" y="462116"/>
            <a:ext cx="10121335" cy="593571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F2CC384-DF8E-4303-898B-3443872C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233" y="5342921"/>
            <a:ext cx="249348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3DDC7EF-B90B-4F20-915C-D06681E3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72" y="68262"/>
            <a:ext cx="8834138" cy="6868543"/>
          </a:xfrm>
          <a:prstGeom prst="rect">
            <a:avLst/>
          </a:prstGeom>
          <a:noFill/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B30BF3F-6B69-41BF-895A-084D4746C470}"/>
              </a:ext>
            </a:extLst>
          </p:cNvPr>
          <p:cNvSpPr/>
          <p:nvPr/>
        </p:nvSpPr>
        <p:spPr bwMode="auto">
          <a:xfrm>
            <a:off x="1852654" y="4913906"/>
            <a:ext cx="9509760" cy="144713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marR="0" lvl="0" indent="-1793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0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FC9DD-312F-4E7A-8EC2-4B5989BE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E588B1F-82E5-4A0E-A8EC-94BD39F6F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BAD2750-167E-4CF0-9F5D-6E5560041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337" y="78646"/>
            <a:ext cx="5286754" cy="693175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8307A5-FB28-4972-9987-0489BE23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435" y="2861712"/>
            <a:ext cx="2493480" cy="136562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F60934E-9BD3-4EDE-B770-97442335A8CD}"/>
              </a:ext>
            </a:extLst>
          </p:cNvPr>
          <p:cNvSpPr/>
          <p:nvPr/>
        </p:nvSpPr>
        <p:spPr bwMode="auto">
          <a:xfrm>
            <a:off x="2965837" y="3429000"/>
            <a:ext cx="5349254" cy="45123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marR="0" lvl="0" indent="-1793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86CF9F-77FB-4182-8A11-BBB192196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680" y="6017279"/>
            <a:ext cx="538323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72149-23C7-4C78-A97E-0B6B4C5D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7DF2385-2CEC-49BD-BCB7-1532403C5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7298668-1C31-459B-ABF8-F42F4EBFA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87" y="-1359830"/>
            <a:ext cx="14516901" cy="9073063"/>
          </a:xfrm>
        </p:spPr>
      </p:pic>
    </p:spTree>
    <p:extLst>
      <p:ext uri="{BB962C8B-B14F-4D97-AF65-F5344CB8AC3E}">
        <p14:creationId xmlns:p14="http://schemas.microsoft.com/office/powerpoint/2010/main" val="83653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A4165-472C-49FB-9D10-915A0EBB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2° booster?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613063-17C0-490E-B085-463C318DC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779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47EA80A-1CA0-49EF-A384-79A88208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5" y="748072"/>
            <a:ext cx="12003910" cy="48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59DF5E-62DD-4A46-87E4-22EBC6CE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13" y="-1389821"/>
            <a:ext cx="15028496" cy="93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81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CB04A7-A0CB-4E3C-BD15-3142B413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3" y="-2661042"/>
            <a:ext cx="18697230" cy="116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4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fbeelding met pijl&#10;&#10;Automatisch gegenereerde beschrijving">
            <a:extLst>
              <a:ext uri="{FF2B5EF4-FFF2-40B4-BE49-F238E27FC236}">
                <a16:creationId xmlns:a16="http://schemas.microsoft.com/office/drawing/2014/main" id="{4E6841D2-3D38-4032-8D33-EF7406B3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187577"/>
            <a:ext cx="11277600" cy="44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183187E-993B-4545-9266-FEC026A82AEA}"/>
              </a:ext>
            </a:extLst>
          </p:cNvPr>
          <p:cNvSpPr/>
          <p:nvPr/>
        </p:nvSpPr>
        <p:spPr>
          <a:xfrm>
            <a:off x="2202426" y="235974"/>
            <a:ext cx="7157884" cy="766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FT, end of June 2022</a:t>
            </a:r>
          </a:p>
        </p:txBody>
      </p:sp>
    </p:spTree>
    <p:extLst>
      <p:ext uri="{BB962C8B-B14F-4D97-AF65-F5344CB8AC3E}">
        <p14:creationId xmlns:p14="http://schemas.microsoft.com/office/powerpoint/2010/main" val="1436475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A34C09-6453-49AA-90C6-C7279D03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90" y="5547510"/>
            <a:ext cx="2460902" cy="14600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D0EDE6E-63C2-424B-A3BA-8996AC21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0" y="580445"/>
            <a:ext cx="9112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72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1BB96D-1731-49A0-AAEB-1232012EE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86" y="0"/>
            <a:ext cx="11879157" cy="43556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79FA41-B2C8-4E7D-9FB5-05DCD1F2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271" y="3923072"/>
            <a:ext cx="4165500" cy="27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0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FDED30A-12D5-41DF-8C21-7C1919F2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25" y="135683"/>
            <a:ext cx="10944226" cy="791794"/>
          </a:xfrm>
        </p:spPr>
        <p:txBody>
          <a:bodyPr>
            <a:normAutofit/>
          </a:bodyPr>
          <a:lstStyle/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we do?</a:t>
            </a:r>
          </a:p>
        </p:txBody>
      </p:sp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4B6B758F-F209-43D1-91AF-A798A68A3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B056EFD5-BB79-4406-BFA6-467F4EB9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34" y="927477"/>
            <a:ext cx="10944226" cy="4660279"/>
          </a:xfrm>
        </p:spPr>
        <p:txBody>
          <a:bodyPr/>
          <a:lstStyle/>
          <a:p>
            <a:r>
              <a:rPr lang="nl-BE" dirty="0" err="1"/>
              <a:t>Extend</a:t>
            </a:r>
            <a:r>
              <a:rPr lang="nl-BE" dirty="0"/>
              <a:t> 2° booster </a:t>
            </a:r>
            <a:r>
              <a:rPr lang="nl-BE" dirty="0" err="1"/>
              <a:t>to</a:t>
            </a:r>
            <a:r>
              <a:rPr lang="nl-BE" dirty="0"/>
              <a:t> a </a:t>
            </a:r>
            <a:r>
              <a:rPr lang="nl-BE" dirty="0" err="1"/>
              <a:t>larger</a:t>
            </a:r>
            <a:r>
              <a:rPr lang="nl-BE" dirty="0"/>
              <a:t> part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population</a:t>
            </a:r>
            <a:r>
              <a:rPr lang="nl-BE" dirty="0"/>
              <a:t>?</a:t>
            </a:r>
          </a:p>
          <a:p>
            <a:r>
              <a:rPr lang="nl-BE" dirty="0" err="1"/>
              <a:t>When</a:t>
            </a:r>
            <a:r>
              <a:rPr lang="nl-BE" dirty="0"/>
              <a:t>?</a:t>
            </a:r>
          </a:p>
          <a:p>
            <a:pPr lvl="1"/>
            <a:r>
              <a:rPr lang="nl-BE" dirty="0"/>
              <a:t>September 2022: </a:t>
            </a:r>
          </a:p>
          <a:p>
            <a:pPr lvl="2"/>
            <a:r>
              <a:rPr lang="nl-BE" dirty="0" err="1"/>
              <a:t>with</a:t>
            </a:r>
            <a:r>
              <a:rPr lang="nl-BE" dirty="0"/>
              <a:t> monovalent BA1-Omicron-tailored or </a:t>
            </a:r>
            <a:r>
              <a:rPr lang="nl-BE" dirty="0" err="1"/>
              <a:t>bi-valent</a:t>
            </a:r>
            <a:r>
              <a:rPr lang="nl-BE" dirty="0"/>
              <a:t> (Wuhan-BA1 </a:t>
            </a:r>
            <a:r>
              <a:rPr lang="nl-BE" dirty="0" err="1"/>
              <a:t>Omicron</a:t>
            </a:r>
            <a:r>
              <a:rPr lang="nl-BE" dirty="0"/>
              <a:t>) vaccine</a:t>
            </a:r>
          </a:p>
          <a:p>
            <a:pPr lvl="2"/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confer</a:t>
            </a:r>
            <a:r>
              <a:rPr lang="nl-BE" dirty="0"/>
              <a:t> </a:t>
            </a:r>
            <a:r>
              <a:rPr lang="nl-BE" dirty="0" err="1"/>
              <a:t>broader</a:t>
            </a:r>
            <a:r>
              <a:rPr lang="nl-BE" dirty="0"/>
              <a:t> </a:t>
            </a:r>
            <a:r>
              <a:rPr lang="nl-BE" dirty="0" err="1"/>
              <a:t>immunity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novel</a:t>
            </a:r>
            <a:r>
              <a:rPr lang="nl-BE" dirty="0"/>
              <a:t> variant</a:t>
            </a:r>
          </a:p>
          <a:p>
            <a:r>
              <a:rPr lang="nl-BE" sz="2400" dirty="0" err="1"/>
              <a:t>Protection</a:t>
            </a:r>
            <a:r>
              <a:rPr lang="nl-BE" sz="2400" dirty="0"/>
              <a:t> is </a:t>
            </a:r>
            <a:r>
              <a:rPr lang="nl-BE" sz="2400" dirty="0" err="1"/>
              <a:t>waning</a:t>
            </a:r>
            <a:endParaRPr lang="nl-BE" sz="2400" dirty="0"/>
          </a:p>
          <a:p>
            <a:r>
              <a:rPr lang="nl-BE" sz="2400" dirty="0"/>
              <a:t>No </a:t>
            </a:r>
            <a:r>
              <a:rPr lang="nl-BE" sz="2400" dirty="0" err="1"/>
              <a:t>immediate</a:t>
            </a:r>
            <a:r>
              <a:rPr lang="nl-BE" sz="2400" dirty="0"/>
              <a:t> </a:t>
            </a:r>
            <a:r>
              <a:rPr lang="nl-BE" sz="2400" dirty="0" err="1"/>
              <a:t>safety</a:t>
            </a:r>
            <a:r>
              <a:rPr lang="nl-BE" sz="2400" dirty="0"/>
              <a:t> issues </a:t>
            </a:r>
            <a:r>
              <a:rPr lang="nl-BE" sz="2400" dirty="0" err="1"/>
              <a:t>with</a:t>
            </a:r>
            <a:r>
              <a:rPr lang="nl-BE" sz="2400" dirty="0"/>
              <a:t> 2nd booster</a:t>
            </a:r>
          </a:p>
          <a:p>
            <a:r>
              <a:rPr lang="nl-BE" sz="2400" dirty="0"/>
              <a:t>Interval </a:t>
            </a:r>
            <a:r>
              <a:rPr lang="nl-BE" sz="2400" dirty="0" err="1"/>
              <a:t>since</a:t>
            </a:r>
            <a:r>
              <a:rPr lang="nl-BE" sz="2400" dirty="0"/>
              <a:t> last </a:t>
            </a:r>
            <a:r>
              <a:rPr lang="nl-BE" sz="2400" dirty="0" err="1"/>
              <a:t>vaccination</a:t>
            </a:r>
            <a:r>
              <a:rPr lang="nl-BE" sz="2400" dirty="0"/>
              <a:t> </a:t>
            </a:r>
            <a:r>
              <a:rPr lang="nl-BE" sz="2400" dirty="0" err="1"/>
              <a:t>increases</a:t>
            </a:r>
            <a:endParaRPr lang="nl-BE" sz="2400" dirty="0"/>
          </a:p>
          <a:p>
            <a:r>
              <a:rPr lang="nl-BE" sz="2400" dirty="0"/>
              <a:t>COVID-19 </a:t>
            </a:r>
            <a:r>
              <a:rPr lang="nl-BE" sz="2400" dirty="0" err="1"/>
              <a:t>continues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circulate</a:t>
            </a:r>
            <a:endParaRPr lang="nl-BE" sz="2400" dirty="0"/>
          </a:p>
          <a:p>
            <a:endParaRPr lang="nl-BE" sz="2400" dirty="0"/>
          </a:p>
          <a:p>
            <a:r>
              <a:rPr lang="nl-BE" dirty="0" err="1"/>
              <a:t>Precautionary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?</a:t>
            </a:r>
          </a:p>
          <a:p>
            <a:pPr lvl="2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7156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7163-08E5-47FC-92AF-006FB8E9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920A55-468C-4EB4-B8A9-FCC2B8F34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BC873E9E-389B-4B44-AAFF-A93CD13061F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25307" y="1685275"/>
            <a:ext cx="10944224" cy="4658829"/>
          </a:xfrm>
        </p:spPr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C7F8D-8115-4AFE-B115-221720A77371}"/>
              </a:ext>
            </a:extLst>
          </p:cNvPr>
          <p:cNvSpPr txBox="1"/>
          <p:nvPr/>
        </p:nvSpPr>
        <p:spPr>
          <a:xfrm>
            <a:off x="1916265" y="4621691"/>
            <a:ext cx="8498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month after administration, a booster dose of the Omicron-adapted monovalent candidates (30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μg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60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μg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increased neutralizing geometric mean titers (GMT) against Omicron BA.1 13.5 and 19.6-fold above pre-booster dose levels, while a booster dose of the Omicron-adapted bivalent candidates conferred a 9.1 and 10.9-fold increase in neutralizing GMTs against Omicron BA.1. Both Omicron-adapted vaccine candidates were well-tolerated in participants who received one or the other Omicron-adapted vaccine.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a SARS-CoV-2 live virus neutralization assay tested on sera from participants over 56 years of age and older, sera efficiently neutralized BA.4/BA.5 with titers approximately 3-fold lower than BA.1. Pfizer and BioNTech will continue to collect additional study data on Omicron BA.4/BA.5 over the coming weeks. 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5CC146-06F9-451D-8A28-5BA8DEBD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87694" cy="44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1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DFAD72A-D72E-4237-A077-45CB8503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 </a:t>
            </a:r>
            <a:r>
              <a:rPr lang="nl-BE" dirty="0" err="1"/>
              <a:t>future</a:t>
            </a:r>
            <a:r>
              <a:rPr lang="nl-BE" dirty="0"/>
              <a:t> </a:t>
            </a:r>
            <a:r>
              <a:rPr lang="nl-BE" dirty="0" err="1"/>
              <a:t>beyond</a:t>
            </a:r>
            <a:r>
              <a:rPr lang="nl-BE" dirty="0"/>
              <a:t> next winter?</a:t>
            </a:r>
          </a:p>
        </p:txBody>
      </p:sp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E8BF15A6-19C8-4978-8EE3-8BD90F5D90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DBE18BC-906C-45BE-A273-015F5A392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Decisions</a:t>
            </a:r>
            <a:r>
              <a:rPr lang="nl-BE" dirty="0"/>
              <a:t> for updating vaccine </a:t>
            </a:r>
            <a:r>
              <a:rPr lang="nl-BE" dirty="0" err="1"/>
              <a:t>strains</a:t>
            </a:r>
            <a:r>
              <a:rPr lang="nl-BE" dirty="0"/>
              <a:t> : </a:t>
            </a:r>
            <a:r>
              <a:rPr lang="nl-BE" dirty="0" err="1"/>
              <a:t>manufacturers</a:t>
            </a:r>
            <a:r>
              <a:rPr lang="nl-BE" dirty="0"/>
              <a:t> versus WHO!</a:t>
            </a:r>
          </a:p>
          <a:p>
            <a:endParaRPr lang="nl-BE" dirty="0"/>
          </a:p>
          <a:p>
            <a:r>
              <a:rPr lang="nl-BE" dirty="0"/>
              <a:t>Co-</a:t>
            </a:r>
            <a:r>
              <a:rPr lang="nl-BE" dirty="0" err="1"/>
              <a:t>administration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influenza vaccines</a:t>
            </a:r>
          </a:p>
          <a:p>
            <a:r>
              <a:rPr lang="nl-BE" dirty="0" err="1"/>
              <a:t>Multivalent</a:t>
            </a:r>
            <a:r>
              <a:rPr lang="nl-BE" dirty="0"/>
              <a:t> vaccines/</a:t>
            </a:r>
            <a:r>
              <a:rPr lang="nl-BE" dirty="0" err="1"/>
              <a:t>adapted</a:t>
            </a:r>
            <a:r>
              <a:rPr lang="nl-BE" dirty="0"/>
              <a:t> vaccines</a:t>
            </a:r>
          </a:p>
          <a:p>
            <a:pPr lvl="1"/>
            <a:r>
              <a:rPr lang="nl-BE" dirty="0"/>
              <a:t>BA1 variant vaccine – Wuhan/BA1 bivalent vaccine</a:t>
            </a:r>
          </a:p>
          <a:p>
            <a:r>
              <a:rPr lang="nl-BE" dirty="0" err="1"/>
              <a:t>Intradermal</a:t>
            </a:r>
            <a:r>
              <a:rPr lang="nl-BE" dirty="0"/>
              <a:t> vaccines (</a:t>
            </a:r>
            <a:r>
              <a:rPr lang="nl-BE" dirty="0" err="1"/>
              <a:t>dose</a:t>
            </a:r>
            <a:r>
              <a:rPr lang="nl-BE" dirty="0"/>
              <a:t>-sparing)</a:t>
            </a:r>
          </a:p>
          <a:p>
            <a:r>
              <a:rPr lang="nl-BE" dirty="0"/>
              <a:t>Intra-</a:t>
            </a:r>
            <a:r>
              <a:rPr lang="nl-BE" dirty="0" err="1"/>
              <a:t>nasal</a:t>
            </a:r>
            <a:r>
              <a:rPr lang="nl-BE" dirty="0"/>
              <a:t> vaccines (</a:t>
            </a:r>
            <a:r>
              <a:rPr lang="nl-BE" dirty="0" err="1"/>
              <a:t>mucosal</a:t>
            </a:r>
            <a:r>
              <a:rPr lang="nl-BE" dirty="0"/>
              <a:t> </a:t>
            </a:r>
            <a:r>
              <a:rPr lang="nl-BE" dirty="0" err="1"/>
              <a:t>immunity</a:t>
            </a:r>
            <a:r>
              <a:rPr lang="nl-BE" dirty="0"/>
              <a:t>)</a:t>
            </a:r>
          </a:p>
          <a:p>
            <a:r>
              <a:rPr lang="nl-BE" dirty="0"/>
              <a:t>Pan-corona vaccines</a:t>
            </a:r>
          </a:p>
        </p:txBody>
      </p:sp>
    </p:spTree>
    <p:extLst>
      <p:ext uri="{BB962C8B-B14F-4D97-AF65-F5344CB8AC3E}">
        <p14:creationId xmlns:p14="http://schemas.microsoft.com/office/powerpoint/2010/main" val="411146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91560-CB4C-41D3-89C7-026CE8A6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5F9AE99-1918-4CD1-9B88-7CD2A5B73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5FEC032-0179-4C42-B891-307791078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82297" y="-2195419"/>
            <a:ext cx="16308591" cy="10192869"/>
          </a:xfrm>
        </p:spPr>
      </p:pic>
    </p:spTree>
    <p:extLst>
      <p:ext uri="{BB962C8B-B14F-4D97-AF65-F5344CB8AC3E}">
        <p14:creationId xmlns:p14="http://schemas.microsoft.com/office/powerpoint/2010/main" val="18692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F33569-D149-4DC8-9277-EAF92B0DD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DC9A0BFB-F8EF-481D-B93A-CF466F285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2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D4F4281-971F-4651-83A0-46BDC946A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525868"/>
            <a:ext cx="11950700" cy="5376051"/>
          </a:xfrm>
          <a:noFill/>
        </p:spPr>
      </p:pic>
      <p:sp>
        <p:nvSpPr>
          <p:cNvPr id="3" name="Tijdelijke aanduiding voor dianummer 2" hidden="1">
            <a:extLst>
              <a:ext uri="{FF2B5EF4-FFF2-40B4-BE49-F238E27FC236}">
                <a16:creationId xmlns:a16="http://schemas.microsoft.com/office/drawing/2014/main" id="{F9ABC0BE-341C-405F-A98F-81284E2676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9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30DF-7780-4402-BBFD-7A82FE09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F842E5-1C8D-4A76-AD95-BE8BCFD070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26" name="Picture 2" descr="Afbeelding">
            <a:extLst>
              <a:ext uri="{FF2B5EF4-FFF2-40B4-BE49-F238E27FC236}">
                <a16:creationId xmlns:a16="http://schemas.microsoft.com/office/drawing/2014/main" id="{F528F9C7-3DB4-4C9D-8B64-695B1C2576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866"/>
            <a:ext cx="12192000" cy="78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7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F9503-1865-4543-BE70-BF300D69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1° booster?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32E457-1DEA-4D87-850B-880E112EC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941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77CE3F1-9AC5-4A7F-8F2F-80040A51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2376B-E3EA-49D3-9C6F-E423D218BF2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9470BB-335F-40D1-9C35-FE5F83B2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0" y="0"/>
            <a:ext cx="11270379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84D11D0-B6D5-4831-8296-C2FFFDFC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187" y="4818611"/>
            <a:ext cx="3026808" cy="18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89DBCE7-86F6-4310-910E-07A2A70B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2376B-E3EA-49D3-9C6F-E423D218BF27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1D3585-3503-4468-8F6A-F5CC45A5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33"/>
            <a:ext cx="12192000" cy="66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1325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inhoud">
  <a:themeElements>
    <a:clrScheme name="UAntwerp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Titelslide">
  <a:themeElements>
    <a:clrScheme name="UAntwerp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Antwerpen-inhoud">
  <a:themeElements>
    <a:clrScheme name="UAntwerp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4.xml><?xml version="1.0" encoding="utf-8"?>
<a:theme xmlns:a="http://schemas.openxmlformats.org/drawingml/2006/main" name="4_UAntwerpen-inhoud">
  <a:themeElements>
    <a:clrScheme name="UAntwerp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5.xml><?xml version="1.0" encoding="utf-8"?>
<a:theme xmlns:a="http://schemas.openxmlformats.org/drawingml/2006/main" name="2_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UAntwerpen-inhoud">
  <a:themeElements>
    <a:clrScheme name="UAntwerp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7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319</Words>
  <Application>Microsoft Office PowerPoint</Application>
  <PresentationFormat>Breedbeeld</PresentationFormat>
  <Paragraphs>49</Paragraphs>
  <Slides>29</Slides>
  <Notes>0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7</vt:i4>
      </vt:variant>
      <vt:variant>
        <vt:lpstr>Diatitels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Calibri Light</vt:lpstr>
      <vt:lpstr>Gotham</vt:lpstr>
      <vt:lpstr>ITC Officina Sans Std Book</vt:lpstr>
      <vt:lpstr>Verdana</vt:lpstr>
      <vt:lpstr>Wingdings</vt:lpstr>
      <vt:lpstr>UAntwerpen-inhoud</vt:lpstr>
      <vt:lpstr>Titelslide</vt:lpstr>
      <vt:lpstr>1_UAntwerpen-inhoud</vt:lpstr>
      <vt:lpstr>4_UAntwerpen-inhoud</vt:lpstr>
      <vt:lpstr>2_Kantoorthema</vt:lpstr>
      <vt:lpstr>2_UAntwerpen-inhoud</vt:lpstr>
      <vt:lpstr>1_Kantoorthema</vt:lpstr>
      <vt:lpstr>COVID-19 vaccins – July 5, 2022 </vt:lpstr>
      <vt:lpstr>PowerPoint-presentatie</vt:lpstr>
      <vt:lpstr>PowerPoint-presentatie</vt:lpstr>
      <vt:lpstr>PowerPoint-presentatie</vt:lpstr>
      <vt:lpstr>PowerPoint-presentatie</vt:lpstr>
      <vt:lpstr>PowerPoint-presentatie</vt:lpstr>
      <vt:lpstr>1° booster?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Nederland, 18 jan 2022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2° booster?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What should we do?</vt:lpstr>
      <vt:lpstr>PowerPoint-presentatie</vt:lpstr>
      <vt:lpstr>The future beyond next winter?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vaccins – July 5, 2022</dc:title>
  <dc:creator>Pierre Van Damme</dc:creator>
  <cp:lastModifiedBy>Pierre Van Damme</cp:lastModifiedBy>
  <cp:revision>2</cp:revision>
  <dcterms:created xsi:type="dcterms:W3CDTF">2022-07-05T16:34:54Z</dcterms:created>
  <dcterms:modified xsi:type="dcterms:W3CDTF">2022-07-05T21:12:38Z</dcterms:modified>
</cp:coreProperties>
</file>